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3BF60-B890-CB43-8165-36557B60BD33}" type="datetimeFigureOut">
              <a:rPr lang="en-US" smtClean="0"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3FEAA-415C-AA4A-968E-EE81E4D96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4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26943-D350-924C-BB22-D3012F31274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FF758-AA38-A440-8F19-69639B5E9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68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D363-2879-A94A-A40D-3B373CFE3701}" type="datetime1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E349-E5DF-BD4C-AB0B-1FFA51B4800A}" type="datetime1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2402-F71E-F444-A558-BCDA941D9F79}" type="datetime1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D3F9-E6AD-CB48-BC05-1CFC0E017BAE}" type="datetime1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E0C5-EFF3-0841-AB55-88711FF7F967}" type="datetime1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822C-54FB-E646-A49A-8EAEA675864D}" type="datetime1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3620-667B-F444-A2E6-6A75673A6FE2}" type="datetime1">
              <a:rPr lang="en-US" smtClean="0"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E1A4-AC07-C346-8A64-8FAAB13AA0C6}" type="datetime1">
              <a:rPr lang="en-US" smtClean="0"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2FE-2EB9-B045-81A9-41A0C841D902}" type="datetime1">
              <a:rPr lang="en-US" smtClean="0"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2C88-DF58-1C4C-A4BE-14055B87B2FD}" type="datetime1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C02B-B9A1-AA42-8713-37AD22B9FF0C}" type="datetime1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9727E0-E0F8-6F47-A69E-6BE1994F6004}" type="datetime1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4C0FDC-3728-A444-B25E-ABD9F648A8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residentschallenge.org/challenge/physical/benchmarks.s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eetwaterpe.org/uploads/1/1/4/6/1146254/7th_grade_pfp_july18.doc" TargetMode="External"/><Relationship Id="rId4" Type="http://schemas.openxmlformats.org/officeDocument/2006/relationships/hyperlink" Target="http://www.sweetwaterpe.org/uploads/1/1/4/6/1146254/personal_fitness_plan_8th.doc" TargetMode="External"/><Relationship Id="rId5" Type="http://schemas.openxmlformats.org/officeDocument/2006/relationships/hyperlink" Target="http://www.sweetwaterpe.org/uploads/1/1/4/6/1146254/hsci_fitplan_worddoc_october.doc" TargetMode="External"/><Relationship Id="rId6" Type="http://schemas.openxmlformats.org/officeDocument/2006/relationships/hyperlink" Target="http://www.sweetwaterpe.org/uploads/1/1/4/6/1146254/hscii_fit_plan_word_doc_revised_for_2013.doc" TargetMode="External"/><Relationship Id="rId7" Type="http://schemas.openxmlformats.org/officeDocument/2006/relationships/hyperlink" Target="http://www.sweetwaterpe.org/uploads/1/1/4/6/1146254/7th_grade.ppt" TargetMode="External"/><Relationship Id="rId8" Type="http://schemas.openxmlformats.org/officeDocument/2006/relationships/hyperlink" Target="http://www.sweetwaterpe.org/uploads/1/1/4/6/1146254/8th_grade.ppt" TargetMode="External"/><Relationship Id="rId9" Type="http://schemas.openxmlformats.org/officeDocument/2006/relationships/hyperlink" Target="http://www.sweetwaterpe.org/uploads/1/1/4/6/1146254/wq_ppt_9th_october_2013.ppt" TargetMode="External"/><Relationship Id="rId10" Type="http://schemas.openxmlformats.org/officeDocument/2006/relationships/hyperlink" Target="http://www.sweetwaterpe.org/uploads/1/1/4/6/1146254/wq_ppt_10_oct.ppt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weetwaterpe.org/district-fitness-plan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Education </a:t>
            </a:r>
            <a:br>
              <a:rPr lang="en-US" dirty="0" smtClean="0"/>
            </a:br>
            <a:r>
              <a:rPr lang="en-US" dirty="0" smtClean="0"/>
              <a:t>In-Service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October 2013</a:t>
            </a:r>
          </a:p>
          <a:p>
            <a:r>
              <a:rPr lang="en-US" dirty="0" smtClean="0"/>
              <a:t>Hilltop High School</a:t>
            </a:r>
          </a:p>
          <a:p>
            <a:r>
              <a:rPr lang="en-US" dirty="0" smtClean="0"/>
              <a:t>Kim Butler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7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Promising Practices Share Out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Please share a promising practice and/or activity you or your department has done so far this year that you would like to share out.</a:t>
            </a:r>
          </a:p>
          <a:p>
            <a:endParaRPr lang="en-US" dirty="0"/>
          </a:p>
          <a:p>
            <a:r>
              <a:rPr lang="en-US" dirty="0" smtClean="0"/>
              <a:t>Take away:  make a note of the promising practice shared out today that most gave you the “hmmm….I think we could do that at our school or I could do that with my classes….moment.”  </a:t>
            </a:r>
          </a:p>
          <a:p>
            <a:r>
              <a:rPr lang="en-US" dirty="0" smtClean="0"/>
              <a:t>Bonus:  send the teacher who shared the promising practice that got you to think a “kudos” email.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55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and High School Meet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meet with you’re your middle/high school counterparts and discuss curriculum strategies.  </a:t>
            </a:r>
            <a:endParaRPr lang="en-US" dirty="0"/>
          </a:p>
          <a:p>
            <a:pPr lvl="1"/>
            <a:r>
              <a:rPr lang="en-US" dirty="0" smtClean="0"/>
              <a:t>Discuss ways your two programs can work together and or get better in sync to help support student achievement of standards based instruction. </a:t>
            </a:r>
            <a:endParaRPr lang="en-US" dirty="0"/>
          </a:p>
          <a:p>
            <a:pPr lvl="1"/>
            <a:r>
              <a:rPr lang="en-US" dirty="0" smtClean="0"/>
              <a:t>Sample topics:  skill development for tumbling, dance, orienteering, track and field, racket sports and sport specific skills.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Take Away:  Leave the discussion with a plan for improved skill development for at least one skill point for 7</a:t>
            </a:r>
            <a:r>
              <a:rPr lang="en-US" baseline="30000" dirty="0" smtClean="0"/>
              <a:t>th</a:t>
            </a:r>
            <a:r>
              <a:rPr lang="en-US" dirty="0" smtClean="0"/>
              <a:t>/9</a:t>
            </a:r>
            <a:r>
              <a:rPr lang="en-US" baseline="30000" dirty="0" smtClean="0"/>
              <a:t>th</a:t>
            </a:r>
            <a:r>
              <a:rPr lang="en-US" dirty="0" smtClean="0"/>
              <a:t> and one skill point for 8</a:t>
            </a:r>
            <a:r>
              <a:rPr lang="en-US" baseline="30000" dirty="0" smtClean="0"/>
              <a:t>th</a:t>
            </a:r>
            <a:r>
              <a:rPr lang="en-US" dirty="0" smtClean="0"/>
              <a:t>/10</a:t>
            </a:r>
            <a:r>
              <a:rPr lang="en-US" baseline="30000" dirty="0" smtClean="0"/>
              <a:t>th</a:t>
            </a:r>
            <a:r>
              <a:rPr lang="en-US" dirty="0" smtClean="0"/>
              <a:t> grade.  </a:t>
            </a:r>
          </a:p>
          <a:p>
            <a:pPr lvl="1"/>
            <a:r>
              <a:rPr lang="en-US" dirty="0" smtClean="0"/>
              <a:t>Bonus:  Follow up with an email to your middle/high school counterpart to discuss strategies to improve this skill point.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02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NFL Play 60 Roll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session regarding the NFL Play 60 Roll Out</a:t>
            </a:r>
          </a:p>
          <a:p>
            <a:pPr lvl="1"/>
            <a:r>
              <a:rPr lang="en-US" dirty="0" smtClean="0"/>
              <a:t>Speakers from The American Heart Association and The Chargers</a:t>
            </a:r>
          </a:p>
          <a:p>
            <a:pPr lvl="1"/>
            <a:r>
              <a:rPr lang="en-US" dirty="0" smtClean="0"/>
              <a:t>Meet in the gym at 10:00</a:t>
            </a:r>
          </a:p>
          <a:p>
            <a:pPr lvl="1"/>
            <a:r>
              <a:rPr lang="en-US" dirty="0" smtClean="0"/>
              <a:t>After the meeting, free to return to your school sites.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3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</a:p>
          <a:p>
            <a:r>
              <a:rPr lang="en-US" dirty="0" smtClean="0"/>
              <a:t>Fitnessgram Benchmarks </a:t>
            </a:r>
          </a:p>
          <a:p>
            <a:r>
              <a:rPr lang="en-US" dirty="0" smtClean="0"/>
              <a:t>New District Fitness Plans</a:t>
            </a:r>
          </a:p>
          <a:p>
            <a:r>
              <a:rPr lang="en-US" dirty="0" smtClean="0"/>
              <a:t>Promising Practices Share Out</a:t>
            </a:r>
          </a:p>
          <a:p>
            <a:r>
              <a:rPr lang="en-US" dirty="0" smtClean="0"/>
              <a:t>Middle/High Meetings</a:t>
            </a:r>
          </a:p>
          <a:p>
            <a:r>
              <a:rPr lang="en-US" dirty="0" smtClean="0"/>
              <a:t>Play60 Roll 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0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Hello and welcome to Hilltop High School!  Thank you for coming to our site for the district physical education in-service.</a:t>
            </a:r>
          </a:p>
          <a:p>
            <a:r>
              <a:rPr lang="en-US" dirty="0" smtClean="0"/>
              <a:t>Meeting today in rooms 301 (high school) and room 302 (middle school).</a:t>
            </a:r>
          </a:p>
          <a:p>
            <a:r>
              <a:rPr lang="en-US" dirty="0" smtClean="0"/>
              <a:t>Don’t forget to sign in!</a:t>
            </a:r>
          </a:p>
          <a:p>
            <a:r>
              <a:rPr lang="en-US" dirty="0" smtClean="0"/>
              <a:t>Mr. Rolando Enriquez will be available to help with login or other computer challenges. (Use your Sweetwater Login to access the computers, see Rolando for </a:t>
            </a:r>
            <a:r>
              <a:rPr lang="en-US" dirty="0" err="1" smtClean="0"/>
              <a:t>iPad</a:t>
            </a:r>
            <a:r>
              <a:rPr lang="en-US" dirty="0" smtClean="0"/>
              <a:t> logins). </a:t>
            </a:r>
          </a:p>
          <a:p>
            <a:r>
              <a:rPr lang="en-US" dirty="0" smtClean="0"/>
              <a:t>At 10:00 we will transition to the gym for the Play60 informational roll-out.</a:t>
            </a:r>
          </a:p>
          <a:p>
            <a:r>
              <a:rPr lang="en-US" dirty="0" smtClean="0"/>
              <a:t>Free to return to your site after the meeting today.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0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Fitnessgram:  Options to Challenge your 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President’s Challenge: </a:t>
            </a:r>
            <a:r>
              <a:rPr lang="en-US" dirty="0">
                <a:hlinkClick r:id="rId2"/>
              </a:rPr>
              <a:t>https://www.presidentschallenge.org/challenge/physical/</a:t>
            </a:r>
            <a:r>
              <a:rPr lang="en-US" dirty="0" smtClean="0">
                <a:hlinkClick r:id="rId2"/>
              </a:rPr>
              <a:t>benchmarks.shtml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Traditional Fitnessgram (California’s benchmark test to waive out of PE) ~ 38</a:t>
            </a:r>
            <a:r>
              <a:rPr lang="en-US" baseline="30000" dirty="0" smtClean="0"/>
              <a:t>th</a:t>
            </a:r>
            <a:r>
              <a:rPr lang="en-US" dirty="0" smtClean="0"/>
              <a:t> percentile. Failure = “at risk of sedentary lifestyle disease”.  Does not mean student is fit or healthy if pass at 38</a:t>
            </a:r>
            <a:r>
              <a:rPr lang="en-US" baseline="30000" dirty="0" smtClean="0"/>
              <a:t>th</a:t>
            </a:r>
            <a:r>
              <a:rPr lang="en-US" dirty="0" smtClean="0"/>
              <a:t> percentile. </a:t>
            </a:r>
          </a:p>
          <a:p>
            <a:r>
              <a:rPr lang="en-US" dirty="0" smtClean="0"/>
              <a:t>National Fitness Award = 50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all 5 categories. </a:t>
            </a:r>
          </a:p>
          <a:p>
            <a:r>
              <a:rPr lang="en-US" dirty="0" smtClean="0"/>
              <a:t>Presidential Fitness Award at or above 85</a:t>
            </a:r>
            <a:r>
              <a:rPr lang="en-US" baseline="30000" dirty="0" smtClean="0"/>
              <a:t>th</a:t>
            </a:r>
            <a:r>
              <a:rPr lang="en-US" dirty="0" smtClean="0"/>
              <a:t> percentile for all 5 categories.  </a:t>
            </a:r>
          </a:p>
          <a:p>
            <a:r>
              <a:rPr lang="en-US" dirty="0" smtClean="0"/>
              <a:t>Awards include patches and/or certificates.  Ideas how to receive funding for awards?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5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Plans Revised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fitness plans based on feedback from CIA meetings.</a:t>
            </a:r>
          </a:p>
          <a:p>
            <a:endParaRPr lang="en-US" dirty="0" smtClean="0"/>
          </a:p>
          <a:p>
            <a:r>
              <a:rPr lang="en-US" dirty="0" smtClean="0"/>
              <a:t>Two options:  traditional word document with web URLs provided for students to enrich experience (but not required) and fully online and interactive project.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Content and standards the same for both fitness plans.</a:t>
            </a:r>
          </a:p>
          <a:p>
            <a:endParaRPr lang="en-US" dirty="0"/>
          </a:p>
          <a:p>
            <a:r>
              <a:rPr lang="en-US" dirty="0"/>
              <a:t>Grading rubric the same for both fitness plans.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Word Document District Fitness Plans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Teachers and students familiar with this type of project.</a:t>
            </a:r>
          </a:p>
          <a:p>
            <a:r>
              <a:rPr lang="en-US" dirty="0" smtClean="0"/>
              <a:t>Individual project for students (work at own pace). </a:t>
            </a:r>
          </a:p>
          <a:p>
            <a:r>
              <a:rPr lang="en-US" dirty="0" smtClean="0"/>
              <a:t>Teachers don’t need computer experience to explain the project.</a:t>
            </a:r>
          </a:p>
          <a:p>
            <a:r>
              <a:rPr lang="en-US" dirty="0" smtClean="0"/>
              <a:t>Students do not need internet access to complete the project.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Wastes paper:  11 pages per copy.</a:t>
            </a:r>
          </a:p>
          <a:p>
            <a:r>
              <a:rPr lang="en-US" dirty="0" smtClean="0"/>
              <a:t>Not challenging for students who have strong computer skills and or curiosity about subject.</a:t>
            </a:r>
          </a:p>
          <a:p>
            <a:r>
              <a:rPr lang="en-US" dirty="0" smtClean="0"/>
              <a:t>Not able to differentiate for students as can with the online project. </a:t>
            </a:r>
          </a:p>
          <a:p>
            <a:r>
              <a:rPr lang="en-US" dirty="0" smtClean="0"/>
              <a:t>Hard for students with special needs (a packet with limited pictures can be problematic). </a:t>
            </a:r>
          </a:p>
          <a:p>
            <a:r>
              <a:rPr lang="en-US" dirty="0" smtClean="0"/>
              <a:t>Not good use of iPads or inline with higher order thinking skill development.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2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WebQuest</a:t>
            </a:r>
            <a:r>
              <a:rPr lang="en-US" dirty="0" smtClean="0"/>
              <a:t> District Fitness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 and highly interactive for students.</a:t>
            </a:r>
          </a:p>
          <a:p>
            <a:r>
              <a:rPr lang="en-US" dirty="0" smtClean="0"/>
              <a:t>Students create a project they will present which involves creative and higher order thinking. Holds students accountable. </a:t>
            </a:r>
          </a:p>
          <a:p>
            <a:r>
              <a:rPr lang="en-US" dirty="0" smtClean="0"/>
              <a:t>Able to differentiate. Pictures and graphics more suitable to students with special needs.</a:t>
            </a:r>
          </a:p>
          <a:p>
            <a:r>
              <a:rPr lang="en-US" dirty="0" smtClean="0"/>
              <a:t>Students can easily work at home. </a:t>
            </a:r>
          </a:p>
          <a:p>
            <a:r>
              <a:rPr lang="en-US" dirty="0" smtClean="0"/>
              <a:t>Possible to complete project with no papers printed.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Teachers and students need a basic comfort level with PowerPoint, Word and the Internet.</a:t>
            </a:r>
          </a:p>
          <a:p>
            <a:r>
              <a:rPr lang="en-US" dirty="0" smtClean="0"/>
              <a:t>Need access to computers (high school) and internet. </a:t>
            </a:r>
          </a:p>
          <a:p>
            <a:r>
              <a:rPr lang="en-US" dirty="0" smtClean="0"/>
              <a:t>A learning curve for transitioning from teacher directed instruction to computer supported instruction. </a:t>
            </a:r>
          </a:p>
          <a:p>
            <a:r>
              <a:rPr lang="en-US" dirty="0" smtClean="0"/>
              <a:t>There will be glitches as this is the first run through…let Kim know when you come across them.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4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Fitness Plan </a:t>
            </a:r>
            <a:r>
              <a:rPr lang="en-US" sz="2800" dirty="0"/>
              <a:t>Links:  </a:t>
            </a:r>
            <a:r>
              <a:rPr lang="en-US" sz="2800" dirty="0">
                <a:hlinkClick r:id="rId2"/>
              </a:rPr>
              <a:t>http://www.sweetwaterpe.org/district-fitness-</a:t>
            </a:r>
            <a:r>
              <a:rPr lang="en-US" sz="2800" dirty="0" smtClean="0">
                <a:hlinkClick r:id="rId2"/>
              </a:rPr>
              <a:t>plans.html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Fitness Plans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7th </a:t>
            </a:r>
            <a:r>
              <a:rPr lang="en-US" dirty="0">
                <a:hlinkClick r:id="rId3"/>
              </a:rPr>
              <a:t>Grade Fitness Plan (word doc)</a:t>
            </a:r>
            <a:endParaRPr lang="en-US" dirty="0"/>
          </a:p>
          <a:p>
            <a:r>
              <a:rPr lang="en-US" dirty="0" smtClean="0">
                <a:hlinkClick r:id="rId4"/>
              </a:rPr>
              <a:t>8th </a:t>
            </a:r>
            <a:r>
              <a:rPr lang="en-US" dirty="0">
                <a:hlinkClick r:id="rId4"/>
              </a:rPr>
              <a:t>Grade Fitness Plan (word doc)</a:t>
            </a:r>
            <a:endParaRPr lang="en-US" dirty="0"/>
          </a:p>
          <a:p>
            <a:r>
              <a:rPr lang="en-US" dirty="0" smtClean="0">
                <a:hlinkClick r:id="rId5"/>
              </a:rPr>
              <a:t>HSCI </a:t>
            </a:r>
            <a:r>
              <a:rPr lang="en-US" dirty="0">
                <a:hlinkClick r:id="rId5"/>
              </a:rPr>
              <a:t>Fitness Plan (word doc)</a:t>
            </a:r>
            <a:endParaRPr lang="en-US" dirty="0"/>
          </a:p>
          <a:p>
            <a:r>
              <a:rPr lang="en-US" dirty="0" smtClean="0">
                <a:hlinkClick r:id="rId6"/>
              </a:rPr>
              <a:t>HSCII </a:t>
            </a:r>
            <a:r>
              <a:rPr lang="en-US" dirty="0">
                <a:hlinkClick r:id="rId6"/>
              </a:rPr>
              <a:t>Fitness Plan </a:t>
            </a:r>
            <a:r>
              <a:rPr lang="en-US" dirty="0" smtClean="0">
                <a:hlinkClick r:id="rId6"/>
              </a:rPr>
              <a:t>Doc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Web Based Fitness Plans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hlinkClick r:id="rId7"/>
              </a:rPr>
              <a:t>7th Grade Fitness Plan </a:t>
            </a:r>
            <a:r>
              <a:rPr lang="en-US" dirty="0" smtClean="0">
                <a:hlinkClick r:id="rId7"/>
              </a:rPr>
              <a:t>WebQuest</a:t>
            </a:r>
            <a:endParaRPr lang="en-US" dirty="0" smtClean="0"/>
          </a:p>
          <a:p>
            <a:r>
              <a:rPr lang="en-US" dirty="0">
                <a:hlinkClick r:id="rId8"/>
              </a:rPr>
              <a:t>8th Grade Fitness Plan </a:t>
            </a:r>
            <a:r>
              <a:rPr lang="en-US" dirty="0" err="1" smtClean="0">
                <a:hlinkClick r:id="rId8"/>
              </a:rPr>
              <a:t>WebQuest</a:t>
            </a:r>
            <a:endParaRPr lang="en-US" dirty="0" smtClean="0"/>
          </a:p>
          <a:p>
            <a:r>
              <a:rPr lang="en-US" dirty="0">
                <a:hlinkClick r:id="rId9"/>
              </a:rPr>
              <a:t>HSCI Fitness Plan </a:t>
            </a:r>
            <a:r>
              <a:rPr lang="en-US" dirty="0" err="1">
                <a:hlinkClick r:id="rId9"/>
              </a:rPr>
              <a:t>WebQuest</a:t>
            </a:r>
            <a:r>
              <a:rPr lang="en-US" dirty="0">
                <a:hlinkClick r:id="rId9"/>
              </a:rPr>
              <a:t> 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HSCII Fitness Plan </a:t>
            </a:r>
            <a:r>
              <a:rPr lang="en-US" dirty="0" err="1" smtClean="0">
                <a:hlinkClick r:id="rId10"/>
              </a:rPr>
              <a:t>Webquest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5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Plans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MyPlate</a:t>
            </a:r>
            <a:r>
              <a:rPr lang="en-US" dirty="0" smtClean="0"/>
              <a:t> and </a:t>
            </a:r>
            <a:r>
              <a:rPr lang="en-US" dirty="0" err="1" smtClean="0"/>
              <a:t>Supertracker</a:t>
            </a:r>
            <a:r>
              <a:rPr lang="en-US" dirty="0" smtClean="0"/>
              <a:t> sites are down due to the government funding issue.  We expect these sites to be up soon…..If not, we have alternate sites we will load into the Fitness Plans. </a:t>
            </a:r>
          </a:p>
          <a:p>
            <a:endParaRPr lang="en-US" dirty="0"/>
          </a:p>
          <a:p>
            <a:r>
              <a:rPr lang="en-US" dirty="0" smtClean="0"/>
              <a:t>Please…take a few minutes to explore the Fitness Plans.</a:t>
            </a:r>
          </a:p>
          <a:p>
            <a:endParaRPr lang="en-US" dirty="0"/>
          </a:p>
          <a:p>
            <a:r>
              <a:rPr lang="en-US" dirty="0" smtClean="0"/>
              <a:t>Questions?  Feedback…. 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0FDC-3728-A444-B25E-ABD9F648A8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8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65</TotalTime>
  <Words>947</Words>
  <Application>Microsoft Macintosh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Physical Education  In-Service</vt:lpstr>
      <vt:lpstr>Agenda</vt:lpstr>
      <vt:lpstr>Housekeeping</vt:lpstr>
      <vt:lpstr>Fitnessgram:  Options to Challenge your Students </vt:lpstr>
      <vt:lpstr>Fitness Plans Revised for 2013</vt:lpstr>
      <vt:lpstr>Traditional Word Document District Fitness Plans</vt:lpstr>
      <vt:lpstr>WebQuest District Fitness Plan</vt:lpstr>
      <vt:lpstr>Fitness Plan Links:  http://www.sweetwaterpe.org/district-fitness-plans.html </vt:lpstr>
      <vt:lpstr>Fitness Plans Review</vt:lpstr>
      <vt:lpstr>Promising Practices Share Out and Discussion</vt:lpstr>
      <vt:lpstr>Middle and High School Meet Up</vt:lpstr>
      <vt:lpstr>NFL Play 60 Roll Out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  In-Service</dc:title>
  <dc:creator>KIMBERLY BUTLER</dc:creator>
  <cp:lastModifiedBy>KIMBERLY BUTLER</cp:lastModifiedBy>
  <cp:revision>8</cp:revision>
  <dcterms:created xsi:type="dcterms:W3CDTF">2013-10-07T04:56:27Z</dcterms:created>
  <dcterms:modified xsi:type="dcterms:W3CDTF">2013-10-07T06:09:45Z</dcterms:modified>
</cp:coreProperties>
</file>