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0" r:id="rId4"/>
    <p:sldId id="268" r:id="rId5"/>
    <p:sldId id="271" r:id="rId6"/>
    <p:sldId id="269" r:id="rId7"/>
    <p:sldId id="257" r:id="rId8"/>
    <p:sldId id="258" r:id="rId9"/>
    <p:sldId id="259" r:id="rId10"/>
    <p:sldId id="260" r:id="rId11"/>
    <p:sldId id="272" r:id="rId12"/>
    <p:sldId id="263" r:id="rId13"/>
    <p:sldId id="264" r:id="rId14"/>
    <p:sldId id="27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A3AC39-3321-479A-8B88-9AE0612C3A4A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8C2FAA-AEC1-47E1-843F-7F880053F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Self  Defense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Hilltop High School</a:t>
            </a:r>
          </a:p>
          <a:p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#15  What is the FIRST thing a person should do when put in a head 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Drop weight.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Turn chin away from attacker towards attacker’s elbow.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Turn chin towards attacker’s arm pit.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Stand up.</a:t>
            </a:r>
            <a:endParaRPr lang="en-US" dirty="0"/>
          </a:p>
        </p:txBody>
      </p:sp>
      <p:pic>
        <p:nvPicPr>
          <p:cNvPr id="2050" name="Picture 2" descr="C:\Documents and Settings\bodybugg\My Documents\My Pictures\Picture\Picture 0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751932"/>
            <a:ext cx="3803650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Allows you the opportunity to use leverage to release the hold on you.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Allows you the opportunity strike attacker’s vulnerable spots.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Allows you the opportunity to breath.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16  </a:t>
            </a:r>
            <a:r>
              <a:rPr lang="en-US" sz="2400" dirty="0"/>
              <a:t>Why is it important to create space (or a gap) while trying to escape from an attack?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# 17   </a:t>
            </a:r>
            <a:r>
              <a:rPr lang="en-US" sz="2400" dirty="0" smtClean="0"/>
              <a:t>Choke Escape:  Why is it important to raise the arm up, turn into the attacker, and drop your weight as yo</a:t>
            </a:r>
            <a:r>
              <a:rPr lang="en-US" sz="2400" dirty="0" smtClean="0"/>
              <a:t>u strike your elbow on the attacker’s wrists?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Maximize leverage and force to improve chance of attacker releasing the grip on  your throat.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It is an advanced dance move likely to ensure selection on the next episode of Dancing With the Stars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Improves cardiovascular endurance.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It provides the opportunity to determine if your attacker is serious about harming you.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5" name="Picture 3" descr="C:\Documents and Settings\bodybugg\My Documents\My Pictures\Picture\Picture 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575" y="2209800"/>
            <a:ext cx="2260566" cy="1695708"/>
          </a:xfrm>
          <a:prstGeom prst="rect">
            <a:avLst/>
          </a:prstGeom>
          <a:noFill/>
        </p:spPr>
      </p:pic>
      <p:pic>
        <p:nvPicPr>
          <p:cNvPr id="3076" name="Picture 4" descr="C:\Documents and Settings\bodybugg\My Documents\My Pictures\Picture\Picture 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283" y="4114800"/>
            <a:ext cx="22391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#18  In self defense, why might it be necessary to engage in the responses below?</a:t>
            </a:r>
            <a:endParaRPr lang="en-US" sz="24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sz="quarter" idx="13"/>
          </p:nvPr>
        </p:nvSpPr>
        <p:spPr>
          <a:xfrm>
            <a:off x="685800" y="2240280"/>
            <a:ext cx="3803904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attacker is stronger than the victim.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Attacker means to do harm.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The victim is smaller than the attacker.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endParaRPr lang="en-US" sz="2400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sz="quarter" idx="14"/>
          </p:nvPr>
        </p:nvSpPr>
        <p:spPr>
          <a:xfrm>
            <a:off x="4645151" y="2240280"/>
            <a:ext cx="380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2" y="2286000"/>
            <a:ext cx="20193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20" y="2286000"/>
            <a:ext cx="1553073" cy="155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58" y="5029200"/>
            <a:ext cx="89095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17119"/>
            <a:ext cx="1300162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64" y="4003215"/>
            <a:ext cx="1766046" cy="115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Quickens reaction time.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More effective use of leverage.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Ability to identify dangerous situation faster.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19  Why is it important to practice self defense techniques over and over again?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9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51054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# 20  Regardless </a:t>
            </a:r>
            <a:r>
              <a:rPr lang="en-US" sz="2700" dirty="0" smtClean="0"/>
              <a:t>of the scenario, some basic principles of self defense should always be kept in mind: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A.  There is a start, middle and end of every attack: look for the openings.</a:t>
            </a:r>
            <a:br>
              <a:rPr lang="en-US" sz="3100" dirty="0" smtClean="0"/>
            </a:br>
            <a:r>
              <a:rPr lang="en-US" sz="3100" dirty="0" smtClean="0"/>
              <a:t>B.  Use leverage instead of strength.</a:t>
            </a:r>
            <a:br>
              <a:rPr lang="en-US" sz="3100" dirty="0" smtClean="0"/>
            </a:br>
            <a:r>
              <a:rPr lang="en-US" sz="3100" dirty="0" smtClean="0"/>
              <a:t>C. Strike vulnerable areas of your attacker.</a:t>
            </a:r>
            <a:br>
              <a:rPr lang="en-US" sz="3100" dirty="0" smtClean="0"/>
            </a:br>
            <a:r>
              <a:rPr lang="en-US" sz="3100" dirty="0" smtClean="0"/>
              <a:t>D</a:t>
            </a:r>
            <a:r>
              <a:rPr lang="en-US" sz="3100" smtClean="0"/>
              <a:t>.  </a:t>
            </a:r>
            <a:r>
              <a:rPr lang="en-US" sz="3100" smtClean="0"/>
              <a:t>All </a:t>
            </a:r>
            <a:r>
              <a:rPr lang="en-US" sz="3100" dirty="0" smtClean="0"/>
              <a:t>of the above.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 What would be the best response in this situation?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One night you leave the mall late and find yourself in a parking garage with no other people around.  You see a strange man lurking in the shadows. He seems creepy.  He starts to approach you.  What should you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Walk fast back to the mall while keeping an eye on him.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Keep walking to your car with your eyes down on the ground.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Dig in your purse for your cell phone.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Engage the man in a conversation.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2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2  What would be the best response in this situation?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are walking in the park for fitness.  Suddenly a strange man jumps out of the bushes behind you and grabs you in a “under the arms bear hug hold.”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Drop your weight.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Strike the back of his hands with your knuckles.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“Spin cycle” – engage in back elbow strikes to the attacker’s face.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4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</a:t>
            </a:r>
            <a:r>
              <a:rPr lang="en-US" sz="2400" dirty="0"/>
              <a:t>3</a:t>
            </a:r>
            <a:r>
              <a:rPr lang="en-US" sz="2400" dirty="0" smtClean="0"/>
              <a:t>  Which skill related component of fitness is described in this scenario?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Someone grabs your wrist.  You quickly step to the outside and rapidly swing your arms with a chopping motion to release the grip.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Aerobic capacity and BMI.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Muscular endurance and speed.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Agility and coordination.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Flexibility and strength.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8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#4  Which skill related component of fitness is described in this scenario?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Someone puts an unwanted “front bear hug” hold on you.  You immediately drop down (change levels) and push with all of your might on the attacker’s hips to create space.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Aerobic capacity and BMI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Flexibility and Balance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Power and Coordination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Muscular Endurance and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Match the word to the definition located in the text box.  Write the answer on your answer sheet.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A mechanical advantage or power gained by using a lever.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Body parts working together for common purpose.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 Strength or power exerted upon an object.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Amount of time it takes you to move once you realize the need to act.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Coordination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Reaction time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Leverage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Force</a:t>
            </a:r>
          </a:p>
        </p:txBody>
      </p:sp>
    </p:spTree>
    <p:extLst>
      <p:ext uri="{BB962C8B-B14F-4D97-AF65-F5344CB8AC3E}">
        <p14:creationId xmlns:p14="http://schemas.microsoft.com/office/powerpoint/2010/main" val="30881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# 9  If someone grabs you, what is the one thing you do NOT want to do?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Turn arm in a half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Pull </a:t>
            </a:r>
            <a:r>
              <a:rPr lang="en-US" dirty="0" smtClean="0"/>
              <a:t>away in a tug of war match.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Step to the </a:t>
            </a:r>
            <a:r>
              <a:rPr lang="en-US" dirty="0" smtClean="0"/>
              <a:t>outside </a:t>
            </a:r>
            <a:r>
              <a:rPr lang="en-US" dirty="0" smtClean="0"/>
              <a:t>of your attacker.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Use second hand to help with strength.</a:t>
            </a:r>
            <a:endParaRPr lang="en-US" dirty="0"/>
          </a:p>
        </p:txBody>
      </p:sp>
      <p:pic>
        <p:nvPicPr>
          <p:cNvPr id="7" name="Content Placeholder 6" descr="Picture 025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362200"/>
            <a:ext cx="31496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# 10 The </a:t>
            </a:r>
            <a:r>
              <a:rPr lang="en-US" sz="2400" dirty="0" smtClean="0"/>
              <a:t>picture below is </a:t>
            </a:r>
            <a:r>
              <a:rPr lang="en-US" sz="2400" dirty="0" smtClean="0"/>
              <a:t>an example of which biomechanical principal?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Leverage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Proprioception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Rotary Motion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Aerobic Capacity</a:t>
            </a:r>
            <a:endParaRPr lang="en-US" dirty="0"/>
          </a:p>
        </p:txBody>
      </p:sp>
      <p:pic>
        <p:nvPicPr>
          <p:cNvPr id="1026" name="Picture 2" descr="C:\Documents and Settings\bodybugg\My Documents\My Pictures\Picture\Picture 0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751932"/>
            <a:ext cx="3803650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Identify the leverage focus points for the following escape options.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Two- hand wrist grab.</a:t>
            </a:r>
            <a:endParaRPr lang="en-US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Head lock.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Bear hug:  from behind/over the arms.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 smtClean="0"/>
              <a:t>Front choke.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Swing arm high, drop weight as you lower elbow onto attacker’s wrists.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Drop weight/flair arms.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Pull wrist that is choking you while pushing attacker’s chin away from you.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Step to attacker’s outside, swing arms and chop the wrist.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</TotalTime>
  <Words>807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Self  Defense Test</vt:lpstr>
      <vt:lpstr># 1 What would be the best response in this situation?</vt:lpstr>
      <vt:lpstr># 2  What would be the best response in this situation?</vt:lpstr>
      <vt:lpstr>#3  Which skill related component of fitness is described in this scenario?</vt:lpstr>
      <vt:lpstr>#4  Which skill related component of fitness is described in this scenario?</vt:lpstr>
      <vt:lpstr>Match the word to the definition located in the text box.  Write the answer on your answer sheet.</vt:lpstr>
      <vt:lpstr># 9  If someone grabs you, what is the one thing you do NOT want to do?</vt:lpstr>
      <vt:lpstr># 10 The picture below is an example of which biomechanical principal?</vt:lpstr>
      <vt:lpstr>Identify the leverage focus points for the following escape options.</vt:lpstr>
      <vt:lpstr>#15  What is the FIRST thing a person should do when put in a head lock?</vt:lpstr>
      <vt:lpstr># 16  Why is it important to create space (or a gap) while trying to escape from an attack? </vt:lpstr>
      <vt:lpstr># 17   Choke Escape:  Why is it important to raise the arm up, turn into the attacker, and drop your weight as you strike your elbow on the attacker’s wrists?</vt:lpstr>
      <vt:lpstr>#18  In self defense, why might it be necessary to engage in the responses below?</vt:lpstr>
      <vt:lpstr># 19  Why is it important to practice self defense techniques over and over again?</vt:lpstr>
      <vt:lpstr># 20  Regardless of the scenario, some basic principles of self defense should always be kept in mind:  A.  There is a start, middle and end of every attack: look for the openings. B.  Use leverage instead of strength. C. Strike vulnerable areas of your attacker. D.  All of the above. 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 Defense Test</dc:title>
  <dc:creator>bodybugg</dc:creator>
  <cp:lastModifiedBy>Kimberly Butler</cp:lastModifiedBy>
  <cp:revision>32</cp:revision>
  <dcterms:created xsi:type="dcterms:W3CDTF">2010-04-27T17:54:28Z</dcterms:created>
  <dcterms:modified xsi:type="dcterms:W3CDTF">2011-10-18T21:11:36Z</dcterms:modified>
</cp:coreProperties>
</file>