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5BD9-EE20-4B92-B0FD-8E2684FFBCDA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E46-3156-4F26-A12E-FBDB773A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5BD9-EE20-4B92-B0FD-8E2684FFBCDA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E46-3156-4F26-A12E-FBDB773A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5BD9-EE20-4B92-B0FD-8E2684FFBCDA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E46-3156-4F26-A12E-FBDB773A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5BD9-EE20-4B92-B0FD-8E2684FFBCDA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E46-3156-4F26-A12E-FBDB773A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5BD9-EE20-4B92-B0FD-8E2684FFBCDA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E46-3156-4F26-A12E-FBDB773A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5BD9-EE20-4B92-B0FD-8E2684FFBCDA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E46-3156-4F26-A12E-FBDB773A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5BD9-EE20-4B92-B0FD-8E2684FFBCDA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E46-3156-4F26-A12E-FBDB773A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5BD9-EE20-4B92-B0FD-8E2684FFBCDA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E46-3156-4F26-A12E-FBDB773A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5BD9-EE20-4B92-B0FD-8E2684FFBCDA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E46-3156-4F26-A12E-FBDB773A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5BD9-EE20-4B92-B0FD-8E2684FFBCDA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E46-3156-4F26-A12E-FBDB773A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5BD9-EE20-4B92-B0FD-8E2684FFBCDA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1E46-3156-4F26-A12E-FBDB773A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5BD9-EE20-4B92-B0FD-8E2684FFBCDA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1E46-3156-4F26-A12E-FBDB773A33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HHS Lacrosse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15.  Which would be an appropriate strategy for OFFENSE?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Marking</a:t>
            </a:r>
          </a:p>
          <a:p>
            <a:pPr marL="514350" indent="-514350">
              <a:buAutoNum type="alphaUcPeriod"/>
            </a:pPr>
            <a:r>
              <a:rPr lang="en-US" dirty="0" smtClean="0"/>
              <a:t>Move to Open Space</a:t>
            </a:r>
          </a:p>
          <a:p>
            <a:pPr marL="514350" indent="-514350">
              <a:buAutoNum type="alphaUcPeriod"/>
            </a:pPr>
            <a:r>
              <a:rPr lang="en-US" dirty="0" smtClean="0"/>
              <a:t>Checking</a:t>
            </a:r>
          </a:p>
          <a:p>
            <a:pPr marL="514350" indent="-514350">
              <a:buAutoNum type="alphaUcPeriod"/>
            </a:pPr>
            <a:r>
              <a:rPr lang="en-US" dirty="0" smtClean="0"/>
              <a:t>Face Off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Content Placeholder 4" descr="move to open spa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30508" y="1752601"/>
            <a:ext cx="4266466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16</a:t>
            </a:r>
            <a:r>
              <a:rPr lang="en-US" sz="2700" dirty="0"/>
              <a:t>	</a:t>
            </a:r>
            <a:r>
              <a:rPr lang="en-US" sz="2700" dirty="0" smtClean="0"/>
              <a:t>Which of the below best describes how PROPRIOCEPTION could help a Lacrosse Player? (1.7)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The player feels that the ball is about to fall out of the net and makes an adjustment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player watches a video of her shot to perfect form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player asks her friend to provide tips for her passing skill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of the above</a:t>
            </a:r>
            <a:endParaRPr lang="en-US" dirty="0"/>
          </a:p>
        </p:txBody>
      </p:sp>
      <p:pic>
        <p:nvPicPr>
          <p:cNvPr id="7" name="Content Placeholder 6" descr="wom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17.  Which training plan below would work best for a Lacrosse Player?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Agility drills, </a:t>
            </a:r>
            <a:r>
              <a:rPr lang="en-US" dirty="0" err="1" smtClean="0"/>
              <a:t>plyometrics</a:t>
            </a:r>
            <a:r>
              <a:rPr lang="en-US" dirty="0" smtClean="0"/>
              <a:t>, lots of cardio, resistance training for speed and stretching.</a:t>
            </a:r>
          </a:p>
          <a:p>
            <a:pPr marL="514350" indent="-514350">
              <a:buAutoNum type="alphaUcPeriod"/>
            </a:pPr>
            <a:r>
              <a:rPr lang="en-US" dirty="0" smtClean="0"/>
              <a:t>Long distance running, power lifting for bulk.</a:t>
            </a:r>
          </a:p>
          <a:p>
            <a:pPr marL="514350" indent="-514350">
              <a:buAutoNum type="alphaUcPeriod"/>
            </a:pPr>
            <a:r>
              <a:rPr lang="en-US" dirty="0" smtClean="0"/>
              <a:t>Push Ups and stretching.</a:t>
            </a:r>
          </a:p>
          <a:p>
            <a:pPr marL="514350" indent="-514350">
              <a:buAutoNum type="alphaUcPeriod"/>
            </a:pPr>
            <a:r>
              <a:rPr lang="en-US" dirty="0" smtClean="0"/>
              <a:t>Power Lifting and Agility Drills.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Content Placeholder 4" descr="scoo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02062"/>
            <a:ext cx="4038600" cy="29222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18.  A Lacrosse Player would need which of the below to be successful?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Motivation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Determination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“Can Do” Attitude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of the above</a:t>
            </a:r>
          </a:p>
        </p:txBody>
      </p:sp>
      <p:pic>
        <p:nvPicPr>
          <p:cNvPr id="5" name="Content Placeholder 4" descr="can d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981200"/>
            <a:ext cx="4038600" cy="30642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19.  Identify the leadership skills below needed for Lacrosse.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Helps a novice learn how to play.</a:t>
            </a:r>
          </a:p>
          <a:p>
            <a:pPr marL="514350" indent="-514350">
              <a:buAutoNum type="alphaUcPeriod"/>
            </a:pPr>
            <a:r>
              <a:rPr lang="en-US" dirty="0" smtClean="0"/>
              <a:t>Encourages teammates.</a:t>
            </a:r>
          </a:p>
          <a:p>
            <a:pPr marL="514350" indent="-514350">
              <a:buAutoNum type="alphaUcPeriod"/>
            </a:pPr>
            <a:r>
              <a:rPr lang="en-US" dirty="0" smtClean="0"/>
              <a:t>Helps set up and put equipment away without being asked.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of the above.</a:t>
            </a:r>
            <a:endParaRPr lang="en-US" dirty="0"/>
          </a:p>
        </p:txBody>
      </p:sp>
      <p:pic>
        <p:nvPicPr>
          <p:cNvPr id="5" name="Content Placeholder 4" descr="women te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06212"/>
            <a:ext cx="4038600" cy="27139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20. How would you adjust a Lacrosse game for a group of 8 year old kids?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Have them play with a softer ball.</a:t>
            </a:r>
          </a:p>
          <a:p>
            <a:pPr marL="514350" indent="-514350">
              <a:buAutoNum type="alphaUcPeriod"/>
            </a:pPr>
            <a:r>
              <a:rPr lang="en-US" dirty="0" smtClean="0"/>
              <a:t>Use smaller sticks.</a:t>
            </a:r>
          </a:p>
          <a:p>
            <a:pPr marL="514350" indent="-514350">
              <a:buAutoNum type="alphaUcPeriod"/>
            </a:pPr>
            <a:r>
              <a:rPr lang="en-US" dirty="0" smtClean="0"/>
              <a:t>Simplify the rules.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of the above.</a:t>
            </a:r>
            <a:endParaRPr lang="en-US" dirty="0"/>
          </a:p>
        </p:txBody>
      </p:sp>
      <p:pic>
        <p:nvPicPr>
          <p:cNvPr id="5" name="Content Placeholder 4" descr="ki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84750" y="2307431"/>
            <a:ext cx="3365500" cy="311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History of Lacrosse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Lacrosse is believed to have started in North America with: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British</a:t>
            </a:r>
          </a:p>
          <a:p>
            <a:pPr marL="514350" indent="-514350">
              <a:buAutoNum type="alphaUcPeriod"/>
            </a:pPr>
            <a:r>
              <a:rPr lang="en-US" dirty="0" smtClean="0"/>
              <a:t>Native Americans</a:t>
            </a:r>
          </a:p>
          <a:p>
            <a:pPr marL="514350" indent="-514350">
              <a:buAutoNum type="alphaUcPeriod"/>
            </a:pPr>
            <a:r>
              <a:rPr lang="en-US" dirty="0" smtClean="0"/>
              <a:t>Vikings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French</a:t>
            </a:r>
            <a:endParaRPr lang="en-US" dirty="0"/>
          </a:p>
        </p:txBody>
      </p:sp>
      <p:pic>
        <p:nvPicPr>
          <p:cNvPr id="7" name="Content Placeholder 6" descr="cross sticks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981200"/>
            <a:ext cx="29718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History of Lacrosse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the early days of Lacrosse the game was usually played with how many players?</a:t>
            </a:r>
          </a:p>
          <a:p>
            <a:pPr marL="514350" indent="-514350">
              <a:buAutoNum type="alphaUcPeriod"/>
            </a:pPr>
            <a:r>
              <a:rPr lang="en-US" dirty="0" smtClean="0"/>
              <a:t>10</a:t>
            </a:r>
          </a:p>
          <a:p>
            <a:pPr marL="514350" indent="-514350">
              <a:buAutoNum type="alphaUcPeriod"/>
            </a:pPr>
            <a:r>
              <a:rPr lang="en-US" dirty="0" smtClean="0"/>
              <a:t>12</a:t>
            </a:r>
          </a:p>
          <a:p>
            <a:pPr marL="514350" indent="-514350">
              <a:buAutoNum type="alphaUcPeriod"/>
            </a:pPr>
            <a:r>
              <a:rPr lang="en-US" dirty="0" smtClean="0"/>
              <a:t>16</a:t>
            </a:r>
          </a:p>
          <a:p>
            <a:pPr marL="514350" indent="-514350">
              <a:buAutoNum type="alphaUcPeriod"/>
            </a:pPr>
            <a:r>
              <a:rPr lang="en-US" dirty="0" smtClean="0"/>
              <a:t>Hundreds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7" name="Content Placeholder 6" descr="imagesCAFEM9S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133600"/>
            <a:ext cx="3530727" cy="2658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History of Lacrosse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It was not uncommon for Lacrosse to be played over an area: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size of a basketball court.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size of a soccer field.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size of the Super Bowl field.</a:t>
            </a:r>
          </a:p>
          <a:p>
            <a:pPr marL="514350" indent="-514350">
              <a:buAutoNum type="arabicPeriod"/>
            </a:pPr>
            <a:r>
              <a:rPr lang="en-US" dirty="0" smtClean="0"/>
              <a:t>Many miles long and wide.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5" name="Content Placeholder 4" descr="native-lacros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45584"/>
            <a:ext cx="4038600" cy="32351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Lacrosse Vocabulary: 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4. Intercept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5. Cradle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 startAt="6"/>
            </a:pPr>
            <a:r>
              <a:rPr lang="en-US" dirty="0" smtClean="0"/>
              <a:t>Marking</a:t>
            </a:r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r>
              <a:rPr lang="en-US" dirty="0" smtClean="0"/>
              <a:t>Pivot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Rotate directions with one foot planted.</a:t>
            </a:r>
          </a:p>
          <a:p>
            <a:pPr marL="514350" indent="-514350">
              <a:buAutoNum type="alphaUcPeriod"/>
            </a:pPr>
            <a:r>
              <a:rPr lang="en-US" dirty="0" smtClean="0"/>
              <a:t>Guarding an opponent.</a:t>
            </a:r>
          </a:p>
          <a:p>
            <a:pPr marL="514350" indent="-514350">
              <a:buAutoNum type="alphaUcPeriod"/>
            </a:pPr>
            <a:r>
              <a:rPr lang="en-US" dirty="0" smtClean="0"/>
              <a:t>Carrying the ball in the net.</a:t>
            </a:r>
          </a:p>
          <a:p>
            <a:pPr marL="514350" indent="-514350">
              <a:buAutoNum type="alphaUcPeriod"/>
            </a:pPr>
            <a:r>
              <a:rPr lang="en-US" dirty="0" smtClean="0"/>
              <a:t>Catching the ball in the air before it reaches the other team.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Lacrosse Passing Biomechanics: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 startAt="8"/>
            </a:pPr>
            <a:r>
              <a:rPr lang="en-US" dirty="0" smtClean="0"/>
              <a:t>Leverage</a:t>
            </a:r>
          </a:p>
          <a:p>
            <a:pPr marL="514350" indent="-514350">
              <a:buAutoNum type="arabicPeriod" startAt="8"/>
            </a:pPr>
            <a:endParaRPr lang="en-US" dirty="0"/>
          </a:p>
          <a:p>
            <a:pPr marL="514350" indent="-514350">
              <a:buAutoNum type="arabicPeriod" startAt="8"/>
            </a:pPr>
            <a:r>
              <a:rPr lang="en-US" dirty="0" smtClean="0"/>
              <a:t>Opposition</a:t>
            </a:r>
          </a:p>
          <a:p>
            <a:pPr marL="514350" indent="-514350">
              <a:buAutoNum type="arabicPeriod" startAt="8"/>
            </a:pPr>
            <a:endParaRPr lang="en-US" dirty="0"/>
          </a:p>
          <a:p>
            <a:pPr marL="514350" indent="-514350">
              <a:buAutoNum type="arabicPeriod" startAt="8"/>
            </a:pPr>
            <a:r>
              <a:rPr lang="en-US" dirty="0" smtClean="0"/>
              <a:t>Rotary Motion</a:t>
            </a:r>
          </a:p>
          <a:p>
            <a:pPr marL="514350" indent="-514350">
              <a:buAutoNum type="arabicPeriod" startAt="8"/>
            </a:pPr>
            <a:endParaRPr lang="en-US" dirty="0"/>
          </a:p>
          <a:p>
            <a:pPr marL="514350" indent="-514350">
              <a:buAutoNum type="arabicPeriod" startAt="8"/>
            </a:pPr>
            <a:r>
              <a:rPr lang="en-US" dirty="0" smtClean="0"/>
              <a:t>Force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Rotating hips when passing to generate speed.</a:t>
            </a:r>
          </a:p>
          <a:p>
            <a:pPr marL="514350" indent="-514350">
              <a:buAutoNum type="alphaUcPeriod"/>
            </a:pPr>
            <a:r>
              <a:rPr lang="en-US" dirty="0" smtClean="0"/>
              <a:t>Quickly snapping the wrist of the top hand and pulling the </a:t>
            </a:r>
            <a:r>
              <a:rPr lang="en-US" dirty="0" err="1" smtClean="0"/>
              <a:t>bottem</a:t>
            </a:r>
            <a:r>
              <a:rPr lang="en-US" dirty="0" smtClean="0"/>
              <a:t> of the stick towards you.</a:t>
            </a:r>
          </a:p>
          <a:p>
            <a:pPr marL="514350" indent="-514350">
              <a:buAutoNum type="alphaUcPeriod"/>
            </a:pPr>
            <a:r>
              <a:rPr lang="en-US" dirty="0" smtClean="0"/>
              <a:t>Feet in a stagger position, move weight from back to front foot.</a:t>
            </a:r>
          </a:p>
          <a:p>
            <a:pPr marL="514350" indent="-514350">
              <a:buAutoNum type="alphaUcPeriod"/>
            </a:pPr>
            <a:r>
              <a:rPr lang="en-US" dirty="0" smtClean="0"/>
              <a:t>Placement of hands on stick to generate power.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12. Which of the below would a person need to be able to dodge opponents, weave in and around defense to score a point? (1.3)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25963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Reaction Time</a:t>
            </a:r>
          </a:p>
          <a:p>
            <a:pPr marL="514350" indent="-514350">
              <a:buAutoNum type="alphaUcPeriod"/>
            </a:pPr>
            <a:r>
              <a:rPr lang="en-US" dirty="0" smtClean="0"/>
              <a:t>Agility</a:t>
            </a:r>
          </a:p>
          <a:p>
            <a:pPr marL="514350" indent="-514350">
              <a:buAutoNum type="alphaUcPeriod"/>
            </a:pPr>
            <a:r>
              <a:rPr lang="en-US" dirty="0" smtClean="0"/>
              <a:t>Speed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of the Above</a:t>
            </a:r>
            <a:endParaRPr lang="en-US" dirty="0"/>
          </a:p>
        </p:txBody>
      </p:sp>
      <p:pic>
        <p:nvPicPr>
          <p:cNvPr id="5" name="Content Placeholder 4" descr="NCAA+Division+Lacrosse+Championship+TAe73uyzJU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057400"/>
            <a:ext cx="3912906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4478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13. In order to pass the ball for distance, which biomechanical principles should be followed?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Leverage</a:t>
            </a:r>
          </a:p>
          <a:p>
            <a:pPr marL="514350" indent="-514350">
              <a:buAutoNum type="alphaUcPeriod"/>
            </a:pPr>
            <a:r>
              <a:rPr lang="en-US" dirty="0" smtClean="0"/>
              <a:t>Opposition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Rotary Motion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of the Above</a:t>
            </a:r>
            <a:endParaRPr lang="en-US" dirty="0"/>
          </a:p>
        </p:txBody>
      </p:sp>
      <p:pic>
        <p:nvPicPr>
          <p:cNvPr id="5" name="Content Placeholder 4" descr="pass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57400"/>
            <a:ext cx="3952775" cy="262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14. Which of the below would be an appropriate tactic for DEFENSE?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Marking</a:t>
            </a:r>
          </a:p>
          <a:p>
            <a:pPr marL="514350" indent="-514350">
              <a:buAutoNum type="alphaUcPeriod"/>
            </a:pPr>
            <a:r>
              <a:rPr lang="en-US" dirty="0" smtClean="0"/>
              <a:t>Move to Open Space</a:t>
            </a:r>
          </a:p>
          <a:p>
            <a:pPr marL="514350" indent="-514350">
              <a:buAutoNum type="alphaUcPeriod"/>
            </a:pPr>
            <a:r>
              <a:rPr lang="en-US" dirty="0" smtClean="0"/>
              <a:t>Cradle</a:t>
            </a:r>
          </a:p>
          <a:p>
            <a:pPr marL="514350" indent="-514350">
              <a:buAutoNum type="alphaUcPeriod"/>
            </a:pPr>
            <a:r>
              <a:rPr lang="en-US" dirty="0" smtClean="0"/>
              <a:t>Face Off</a:t>
            </a:r>
            <a:endParaRPr lang="en-US" dirty="0"/>
          </a:p>
        </p:txBody>
      </p:sp>
      <p:pic>
        <p:nvPicPr>
          <p:cNvPr id="5" name="Content Placeholder 4" descr="mark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981200"/>
            <a:ext cx="4343400" cy="34679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503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HHS Lacrosse Assessment</vt:lpstr>
      <vt:lpstr>1. History of Lacrosse</vt:lpstr>
      <vt:lpstr>2. History of Lacrosse</vt:lpstr>
      <vt:lpstr>3. History of Lacrosse</vt:lpstr>
      <vt:lpstr>Lacrosse Vocabulary:  Matching</vt:lpstr>
      <vt:lpstr>Lacrosse Passing Biomechanics: Matching</vt:lpstr>
      <vt:lpstr>12. Which of the below would a person need to be able to dodge opponents, weave in and around defense to score a point? (1.3)</vt:lpstr>
      <vt:lpstr>13. In order to pass the ball for distance, which biomechanical principles should be followed?</vt:lpstr>
      <vt:lpstr>14. Which of the below would be an appropriate tactic for DEFENSE?</vt:lpstr>
      <vt:lpstr>15.  Which would be an appropriate strategy for OFFENSE?</vt:lpstr>
      <vt:lpstr>16 Which of the below best describes how PROPRIOCEPTION could help a Lacrosse Player? (1.7) </vt:lpstr>
      <vt:lpstr>17.  Which training plan below would work best for a Lacrosse Player?</vt:lpstr>
      <vt:lpstr>18.  A Lacrosse Player would need which of the below to be successful?</vt:lpstr>
      <vt:lpstr>19.  Identify the leadership skills below needed for Lacrosse.</vt:lpstr>
      <vt:lpstr>20. How would you adjust a Lacrosse game for a group of 8 year old kids?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HHS Lacrosse Assessment</dc:title>
  <dc:creator>Kim Butler</dc:creator>
  <cp:lastModifiedBy>Kimberly Butler</cp:lastModifiedBy>
  <cp:revision>13</cp:revision>
  <dcterms:created xsi:type="dcterms:W3CDTF">2010-11-17T02:49:30Z</dcterms:created>
  <dcterms:modified xsi:type="dcterms:W3CDTF">2011-02-28T22:24:49Z</dcterms:modified>
</cp:coreProperties>
</file>