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21793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E7F5"/>
          </a:solidFill>
        </a:fill>
      </a:tcStyle>
    </a:wholeTbl>
    <a:band2H>
      <a:tcTxStyle b="def" i="def"/>
      <a:tcStyle>
        <a:tcBdr/>
        <a:fill>
          <a:solidFill>
            <a:srgbClr val="E9F3FA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E2E2"/>
          </a:solidFill>
        </a:fill>
      </a:tcStyle>
    </a:wholeTbl>
    <a:band2H>
      <a:tcTxStyle b="def" i="def"/>
      <a:tcStyle>
        <a:tcBdr/>
        <a:fill>
          <a:solidFill>
            <a:srgbClr val="F1F1F1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AD1"/>
          </a:solidFill>
        </a:fill>
      </a:tcStyle>
    </a:wholeTbl>
    <a:band2H>
      <a:tcTxStyle b="def" i="def"/>
      <a:tcStyle>
        <a:tcBdr/>
        <a:fill>
          <a:solidFill>
            <a:srgbClr val="F9F5E9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4" name="Shape 27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xfrm>
            <a:off x="1522412" y="0"/>
            <a:ext cx="91440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xfrm>
            <a:off x="1522412" y="1905000"/>
            <a:ext cx="9144000" cy="4953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title"/>
          </p:nvPr>
        </p:nvSpPr>
        <p:spPr>
          <a:xfrm>
            <a:off x="1522412" y="0"/>
            <a:ext cx="91440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2" name="Shape 182"/>
          <p:cNvSpPr/>
          <p:nvPr>
            <p:ph type="body" idx="1"/>
          </p:nvPr>
        </p:nvSpPr>
        <p:spPr>
          <a:xfrm>
            <a:off x="1522412" y="1905000"/>
            <a:ext cx="9144000" cy="4953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hape 18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roup 264"/>
          <p:cNvGrpSpPr/>
          <p:nvPr/>
        </p:nvGrpSpPr>
        <p:grpSpPr>
          <a:xfrm>
            <a:off x="10079037" y="258762"/>
            <a:ext cx="61058" cy="6491289"/>
            <a:chOff x="0" y="0"/>
            <a:chExt cx="61057" cy="6491288"/>
          </a:xfrm>
        </p:grpSpPr>
        <p:sp>
          <p:nvSpPr>
            <p:cNvPr id="190" name="Shape 190"/>
            <p:cNvSpPr/>
            <p:nvPr/>
          </p:nvSpPr>
          <p:spPr>
            <a:xfrm rot="5400000">
              <a:off x="33950" y="6472729"/>
              <a:ext cx="32234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53" h="21600" fill="norm" stroke="1" extrusionOk="0">
                  <a:moveTo>
                    <a:pt x="5925" y="21600"/>
                  </a:moveTo>
                  <a:lnTo>
                    <a:pt x="17853" y="10800"/>
                  </a:lnTo>
                  <a:cubicBezTo>
                    <a:pt x="15596" y="7200"/>
                    <a:pt x="4635" y="3600"/>
                    <a:pt x="8826" y="0"/>
                  </a:cubicBezTo>
                  <a:cubicBezTo>
                    <a:pt x="-3747" y="3600"/>
                    <a:pt x="-1168" y="10800"/>
                    <a:pt x="5925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1" name="Shape 191"/>
            <p:cNvSpPr/>
            <p:nvPr/>
          </p:nvSpPr>
          <p:spPr>
            <a:xfrm rot="5400000">
              <a:off x="38450" y="6452924"/>
              <a:ext cx="11701" cy="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894" fill="norm" stroke="1" extrusionOk="0">
                  <a:moveTo>
                    <a:pt x="0" y="17894"/>
                  </a:moveTo>
                  <a:lnTo>
                    <a:pt x="21600" y="7094"/>
                  </a:lnTo>
                  <a:cubicBezTo>
                    <a:pt x="17280" y="-3706"/>
                    <a:pt x="11880" y="-3706"/>
                    <a:pt x="0" y="1789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2" name="Shape 192"/>
            <p:cNvSpPr/>
            <p:nvPr/>
          </p:nvSpPr>
          <p:spPr>
            <a:xfrm rot="5400000">
              <a:off x="32279" y="6470339"/>
              <a:ext cx="24375" cy="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708" fill="norm" stroke="1" extrusionOk="0">
                  <a:moveTo>
                    <a:pt x="21600" y="0"/>
                  </a:moveTo>
                  <a:lnTo>
                    <a:pt x="0" y="7200"/>
                  </a:lnTo>
                  <a:cubicBezTo>
                    <a:pt x="2634" y="10800"/>
                    <a:pt x="3161" y="21600"/>
                    <a:pt x="10010" y="3600"/>
                  </a:cubicBezTo>
                  <a:cubicBezTo>
                    <a:pt x="7902" y="10800"/>
                    <a:pt x="12117" y="360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3" name="Shape 193"/>
            <p:cNvSpPr/>
            <p:nvPr/>
          </p:nvSpPr>
          <p:spPr>
            <a:xfrm rot="5400000">
              <a:off x="36216" y="6342645"/>
              <a:ext cx="25262" cy="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600" fill="norm" stroke="1" extrusionOk="0">
                  <a:moveTo>
                    <a:pt x="88" y="0"/>
                  </a:moveTo>
                  <a:cubicBezTo>
                    <a:pt x="-872" y="3600"/>
                    <a:pt x="6328" y="14400"/>
                    <a:pt x="7768" y="21600"/>
                  </a:cubicBezTo>
                  <a:lnTo>
                    <a:pt x="20728" y="14400"/>
                  </a:lnTo>
                  <a:cubicBezTo>
                    <a:pt x="14008" y="10800"/>
                    <a:pt x="1048" y="7200"/>
                    <a:pt x="8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4" name="Shape 194"/>
            <p:cNvSpPr/>
            <p:nvPr/>
          </p:nvSpPr>
          <p:spPr>
            <a:xfrm rot="5400000">
              <a:off x="32995" y="6328344"/>
              <a:ext cx="243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20618" y="0"/>
                  </a:moveTo>
                  <a:lnTo>
                    <a:pt x="0" y="21600"/>
                  </a:lnTo>
                  <a:cubicBezTo>
                    <a:pt x="18164" y="21600"/>
                    <a:pt x="21600" y="14400"/>
                    <a:pt x="2061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5" name="Shape 195"/>
            <p:cNvSpPr/>
            <p:nvPr/>
          </p:nvSpPr>
          <p:spPr>
            <a:xfrm rot="5400000">
              <a:off x="14579" y="6458746"/>
              <a:ext cx="47773" cy="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88" y="21600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3688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6" name="Shape 196"/>
            <p:cNvSpPr/>
            <p:nvPr/>
          </p:nvSpPr>
          <p:spPr>
            <a:xfrm rot="5400000">
              <a:off x="40322" y="6238768"/>
              <a:ext cx="24375" cy="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771" y="17280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9771" y="1728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7" name="Shape 197"/>
            <p:cNvSpPr/>
            <p:nvPr/>
          </p:nvSpPr>
          <p:spPr>
            <a:xfrm rot="5400000">
              <a:off x="29141" y="6153673"/>
              <a:ext cx="49178" cy="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84" h="21600" fill="norm" stroke="1" extrusionOk="0">
                  <a:moveTo>
                    <a:pt x="17853" y="21600"/>
                  </a:moveTo>
                  <a:cubicBezTo>
                    <a:pt x="21600" y="10800"/>
                    <a:pt x="12563" y="3600"/>
                    <a:pt x="16531" y="0"/>
                  </a:cubicBezTo>
                  <a:cubicBezTo>
                    <a:pt x="10359" y="0"/>
                    <a:pt x="4849" y="7200"/>
                    <a:pt x="0" y="18000"/>
                  </a:cubicBezTo>
                  <a:cubicBezTo>
                    <a:pt x="5290" y="10800"/>
                    <a:pt x="10800" y="14400"/>
                    <a:pt x="17853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8" name="Shape 198"/>
            <p:cNvSpPr/>
            <p:nvPr/>
          </p:nvSpPr>
          <p:spPr>
            <a:xfrm rot="5400000">
              <a:off x="39952" y="6118971"/>
              <a:ext cx="21450" cy="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00" y="14400"/>
                    <a:pt x="13800" y="7200"/>
                    <a:pt x="21600" y="0"/>
                  </a:cubicBezTo>
                  <a:cubicBezTo>
                    <a:pt x="14400" y="0"/>
                    <a:pt x="7200" y="7200"/>
                    <a:pt x="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9" name="Shape 199"/>
            <p:cNvSpPr/>
            <p:nvPr/>
          </p:nvSpPr>
          <p:spPr>
            <a:xfrm rot="5400000">
              <a:off x="37142" y="6264117"/>
              <a:ext cx="18525" cy="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575" y="17280"/>
                    <a:pt x="15525" y="4320"/>
                    <a:pt x="0" y="0"/>
                  </a:cubicBezTo>
                  <a:lnTo>
                    <a:pt x="108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0" name="Shape 200"/>
            <p:cNvSpPr/>
            <p:nvPr/>
          </p:nvSpPr>
          <p:spPr>
            <a:xfrm rot="5400000">
              <a:off x="33847" y="6254734"/>
              <a:ext cx="214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00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1" name="Shape 201"/>
            <p:cNvSpPr/>
            <p:nvPr/>
          </p:nvSpPr>
          <p:spPr>
            <a:xfrm rot="5400000">
              <a:off x="44596" y="6277918"/>
              <a:ext cx="317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21600" y="0"/>
                  </a:moveTo>
                  <a:lnTo>
                    <a:pt x="0" y="0"/>
                  </a:lnTo>
                  <a:cubicBezTo>
                    <a:pt x="8640" y="0"/>
                    <a:pt x="12960" y="0"/>
                    <a:pt x="21600" y="0"/>
                  </a:cubicBez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2" name="Shape 202"/>
            <p:cNvSpPr/>
            <p:nvPr/>
          </p:nvSpPr>
          <p:spPr>
            <a:xfrm rot="5400000">
              <a:off x="22413" y="6363233"/>
              <a:ext cx="27220" cy="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3401" h="21600" fill="norm" stroke="1" extrusionOk="0">
                  <a:moveTo>
                    <a:pt x="13401" y="0"/>
                  </a:moveTo>
                  <a:cubicBezTo>
                    <a:pt x="6489" y="7200"/>
                    <a:pt x="-8199" y="12000"/>
                    <a:pt x="5913" y="21600"/>
                  </a:cubicBezTo>
                  <a:cubicBezTo>
                    <a:pt x="10809" y="14400"/>
                    <a:pt x="2745" y="9600"/>
                    <a:pt x="1340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3" name="Shape 203"/>
            <p:cNvSpPr/>
            <p:nvPr/>
          </p:nvSpPr>
          <p:spPr>
            <a:xfrm rot="5400000">
              <a:off x="27258" y="6302264"/>
              <a:ext cx="27300" cy="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lnTo>
                    <a:pt x="20221" y="21600"/>
                  </a:lnTo>
                  <a:cubicBezTo>
                    <a:pt x="19762" y="16200"/>
                    <a:pt x="16085" y="5400"/>
                    <a:pt x="21600" y="0"/>
                  </a:cubicBezTo>
                  <a:lnTo>
                    <a:pt x="0" y="162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4" name="Shape 204"/>
            <p:cNvSpPr/>
            <p:nvPr/>
          </p:nvSpPr>
          <p:spPr>
            <a:xfrm rot="5400000">
              <a:off x="32739" y="6282522"/>
              <a:ext cx="12675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4909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5" name="Shape 205"/>
            <p:cNvSpPr/>
            <p:nvPr/>
          </p:nvSpPr>
          <p:spPr>
            <a:xfrm rot="5400000">
              <a:off x="20949" y="6138694"/>
              <a:ext cx="47246" cy="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3" h="21600" fill="norm" stroke="1" extrusionOk="0">
                  <a:moveTo>
                    <a:pt x="15120" y="0"/>
                  </a:moveTo>
                  <a:cubicBezTo>
                    <a:pt x="10560" y="10800"/>
                    <a:pt x="5520" y="10800"/>
                    <a:pt x="0" y="10800"/>
                  </a:cubicBezTo>
                  <a:cubicBezTo>
                    <a:pt x="6000" y="16200"/>
                    <a:pt x="12240" y="21600"/>
                    <a:pt x="18240" y="21600"/>
                  </a:cubicBezTo>
                  <a:cubicBezTo>
                    <a:pt x="18960" y="10800"/>
                    <a:pt x="21600" y="0"/>
                    <a:pt x="1512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6" name="Shape 206"/>
            <p:cNvSpPr/>
            <p:nvPr/>
          </p:nvSpPr>
          <p:spPr>
            <a:xfrm rot="5400000">
              <a:off x="42984" y="6205499"/>
              <a:ext cx="317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1600"/>
                  </a:lnTo>
                  <a:cubicBezTo>
                    <a:pt x="12960" y="21600"/>
                    <a:pt x="21600" y="2160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7" name="Shape 207"/>
            <p:cNvSpPr/>
            <p:nvPr/>
          </p:nvSpPr>
          <p:spPr>
            <a:xfrm rot="5400000">
              <a:off x="42374" y="5981258"/>
              <a:ext cx="317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7280" y="21600"/>
                  </a:lnTo>
                  <a:cubicBezTo>
                    <a:pt x="17280" y="21600"/>
                    <a:pt x="1728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8" name="Shape 208"/>
            <p:cNvSpPr/>
            <p:nvPr/>
          </p:nvSpPr>
          <p:spPr>
            <a:xfrm rot="5400000">
              <a:off x="29324" y="6173071"/>
              <a:ext cx="26833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388" y="21600"/>
                  </a:moveTo>
                  <a:cubicBezTo>
                    <a:pt x="11120" y="21600"/>
                    <a:pt x="16176" y="10800"/>
                    <a:pt x="21231" y="0"/>
                  </a:cubicBezTo>
                  <a:cubicBezTo>
                    <a:pt x="14797" y="0"/>
                    <a:pt x="7903" y="10800"/>
                    <a:pt x="550" y="10800"/>
                  </a:cubicBezTo>
                  <a:cubicBezTo>
                    <a:pt x="-369" y="10800"/>
                    <a:pt x="-369" y="21600"/>
                    <a:pt x="2388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9" name="Shape 209"/>
            <p:cNvSpPr/>
            <p:nvPr/>
          </p:nvSpPr>
          <p:spPr>
            <a:xfrm rot="5400000">
              <a:off x="37489" y="6080602"/>
              <a:ext cx="19501" cy="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362" fill="norm" stroke="1" extrusionOk="0">
                  <a:moveTo>
                    <a:pt x="0" y="1962"/>
                  </a:moveTo>
                  <a:cubicBezTo>
                    <a:pt x="6545" y="9162"/>
                    <a:pt x="13745" y="16362"/>
                    <a:pt x="21600" y="16362"/>
                  </a:cubicBezTo>
                  <a:cubicBezTo>
                    <a:pt x="15055" y="9162"/>
                    <a:pt x="1964" y="-5238"/>
                    <a:pt x="0" y="196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0" name="Shape 210"/>
            <p:cNvSpPr/>
            <p:nvPr/>
          </p:nvSpPr>
          <p:spPr>
            <a:xfrm rot="5400000">
              <a:off x="43906" y="6202329"/>
              <a:ext cx="3232" cy="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94" h="9600" fill="norm" stroke="1" extrusionOk="0">
                  <a:moveTo>
                    <a:pt x="7094" y="9600"/>
                  </a:moveTo>
                  <a:lnTo>
                    <a:pt x="17894" y="9600"/>
                  </a:lnTo>
                  <a:cubicBezTo>
                    <a:pt x="-3706" y="-12000"/>
                    <a:pt x="-3706" y="9600"/>
                    <a:pt x="7094" y="9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1" name="Shape 211"/>
            <p:cNvSpPr/>
            <p:nvPr/>
          </p:nvSpPr>
          <p:spPr>
            <a:xfrm rot="5400000">
              <a:off x="36407" y="6195262"/>
              <a:ext cx="1755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19" y="0"/>
                  </a:moveTo>
                  <a:cubicBezTo>
                    <a:pt x="10452" y="7200"/>
                    <a:pt x="5574" y="14400"/>
                    <a:pt x="0" y="21600"/>
                  </a:cubicBezTo>
                  <a:cubicBezTo>
                    <a:pt x="7665" y="21600"/>
                    <a:pt x="15329" y="14400"/>
                    <a:pt x="21600" y="14400"/>
                  </a:cubicBezTo>
                  <a:cubicBezTo>
                    <a:pt x="20206" y="7200"/>
                    <a:pt x="18813" y="7200"/>
                    <a:pt x="1741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2" name="Shape 212"/>
            <p:cNvSpPr/>
            <p:nvPr/>
          </p:nvSpPr>
          <p:spPr>
            <a:xfrm rot="5400000">
              <a:off x="-16125" y="5949132"/>
              <a:ext cx="96971" cy="2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53" h="21600" fill="norm" stroke="1" extrusionOk="0">
                  <a:moveTo>
                    <a:pt x="5258" y="21600"/>
                  </a:moveTo>
                  <a:cubicBezTo>
                    <a:pt x="5586" y="18400"/>
                    <a:pt x="11040" y="15200"/>
                    <a:pt x="15731" y="19200"/>
                  </a:cubicBezTo>
                  <a:cubicBezTo>
                    <a:pt x="20313" y="16800"/>
                    <a:pt x="17368" y="5600"/>
                    <a:pt x="13331" y="0"/>
                  </a:cubicBezTo>
                  <a:cubicBezTo>
                    <a:pt x="13222" y="1600"/>
                    <a:pt x="13222" y="2400"/>
                    <a:pt x="8422" y="4800"/>
                  </a:cubicBezTo>
                  <a:cubicBezTo>
                    <a:pt x="10058" y="6400"/>
                    <a:pt x="19004" y="8800"/>
                    <a:pt x="14968" y="11200"/>
                  </a:cubicBezTo>
                  <a:cubicBezTo>
                    <a:pt x="8640" y="12800"/>
                    <a:pt x="9840" y="10400"/>
                    <a:pt x="6786" y="8800"/>
                  </a:cubicBezTo>
                  <a:cubicBezTo>
                    <a:pt x="9295" y="12800"/>
                    <a:pt x="-1287" y="14400"/>
                    <a:pt x="131" y="20000"/>
                  </a:cubicBezTo>
                  <a:lnTo>
                    <a:pt x="5586" y="18400"/>
                  </a:lnTo>
                  <a:cubicBezTo>
                    <a:pt x="5695" y="19200"/>
                    <a:pt x="3731" y="20800"/>
                    <a:pt x="5258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3" name="Shape 213"/>
            <p:cNvSpPr/>
            <p:nvPr/>
          </p:nvSpPr>
          <p:spPr>
            <a:xfrm rot="5400000">
              <a:off x="17155" y="6011115"/>
              <a:ext cx="58499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12" y="21600"/>
                  </a:moveTo>
                  <a:lnTo>
                    <a:pt x="21600" y="21600"/>
                  </a:lnTo>
                  <a:cubicBezTo>
                    <a:pt x="17064" y="18000"/>
                    <a:pt x="14040" y="14400"/>
                    <a:pt x="8208" y="0"/>
                  </a:cubicBezTo>
                  <a:cubicBezTo>
                    <a:pt x="1728" y="7200"/>
                    <a:pt x="432" y="14400"/>
                    <a:pt x="0" y="18000"/>
                  </a:cubicBezTo>
                  <a:lnTo>
                    <a:pt x="19008" y="21600"/>
                  </a:lnTo>
                  <a:lnTo>
                    <a:pt x="17712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4" name="Shape 214"/>
            <p:cNvSpPr/>
            <p:nvPr/>
          </p:nvSpPr>
          <p:spPr>
            <a:xfrm rot="5400000">
              <a:off x="3239" y="6073758"/>
              <a:ext cx="74119" cy="1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8" h="21600" fill="norm" stroke="1" extrusionOk="0">
                  <a:moveTo>
                    <a:pt x="12169" y="4629"/>
                  </a:moveTo>
                  <a:cubicBezTo>
                    <a:pt x="10039" y="10800"/>
                    <a:pt x="3499" y="13886"/>
                    <a:pt x="7454" y="21600"/>
                  </a:cubicBezTo>
                  <a:cubicBezTo>
                    <a:pt x="15515" y="21600"/>
                    <a:pt x="13082" y="15429"/>
                    <a:pt x="17949" y="12343"/>
                  </a:cubicBezTo>
                  <a:cubicBezTo>
                    <a:pt x="5020" y="13886"/>
                    <a:pt x="21600" y="9257"/>
                    <a:pt x="12321" y="4629"/>
                  </a:cubicBezTo>
                  <a:cubicBezTo>
                    <a:pt x="14755" y="4629"/>
                    <a:pt x="17037" y="3086"/>
                    <a:pt x="19318" y="3086"/>
                  </a:cubicBezTo>
                  <a:cubicBezTo>
                    <a:pt x="16885" y="3086"/>
                    <a:pt x="14755" y="1543"/>
                    <a:pt x="12625" y="0"/>
                  </a:cubicBezTo>
                  <a:lnTo>
                    <a:pt x="12930" y="1543"/>
                  </a:lnTo>
                  <a:cubicBezTo>
                    <a:pt x="12930" y="1543"/>
                    <a:pt x="12930" y="1543"/>
                    <a:pt x="12930" y="1543"/>
                  </a:cubicBezTo>
                  <a:cubicBezTo>
                    <a:pt x="13538" y="1543"/>
                    <a:pt x="13690" y="1543"/>
                    <a:pt x="13082" y="1543"/>
                  </a:cubicBezTo>
                  <a:lnTo>
                    <a:pt x="12777" y="1543"/>
                  </a:lnTo>
                  <a:cubicBezTo>
                    <a:pt x="12625" y="3086"/>
                    <a:pt x="12473" y="3086"/>
                    <a:pt x="12169" y="4629"/>
                  </a:cubicBezTo>
                  <a:cubicBezTo>
                    <a:pt x="8518" y="3086"/>
                    <a:pt x="11561" y="3086"/>
                    <a:pt x="12777" y="1543"/>
                  </a:cubicBezTo>
                  <a:cubicBezTo>
                    <a:pt x="12777" y="1543"/>
                    <a:pt x="12930" y="1543"/>
                    <a:pt x="12930" y="1543"/>
                  </a:cubicBezTo>
                  <a:lnTo>
                    <a:pt x="0" y="4629"/>
                  </a:lnTo>
                  <a:cubicBezTo>
                    <a:pt x="2738" y="4629"/>
                    <a:pt x="6085" y="4629"/>
                    <a:pt x="12169" y="462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5" name="Shape 215"/>
            <p:cNvSpPr/>
            <p:nvPr/>
          </p:nvSpPr>
          <p:spPr>
            <a:xfrm rot="5400000">
              <a:off x="22937" y="6335511"/>
              <a:ext cx="4192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475" h="21600" fill="norm" stroke="1" extrusionOk="0">
                  <a:moveTo>
                    <a:pt x="15475" y="21600"/>
                  </a:moveTo>
                  <a:cubicBezTo>
                    <a:pt x="9584" y="21600"/>
                    <a:pt x="9584" y="21600"/>
                    <a:pt x="9584" y="0"/>
                  </a:cubicBezTo>
                  <a:cubicBezTo>
                    <a:pt x="-2198" y="21600"/>
                    <a:pt x="-6125" y="21600"/>
                    <a:pt x="15475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6" name="Shape 216"/>
            <p:cNvSpPr/>
            <p:nvPr/>
          </p:nvSpPr>
          <p:spPr>
            <a:xfrm rot="5400000">
              <a:off x="1797" y="6317513"/>
              <a:ext cx="57463" cy="9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04" h="21600" fill="norm" stroke="1" extrusionOk="0">
                  <a:moveTo>
                    <a:pt x="7534" y="19800"/>
                  </a:moveTo>
                  <a:cubicBezTo>
                    <a:pt x="8597" y="18000"/>
                    <a:pt x="9482" y="14400"/>
                    <a:pt x="13023" y="16200"/>
                  </a:cubicBezTo>
                  <a:cubicBezTo>
                    <a:pt x="16033" y="18000"/>
                    <a:pt x="13023" y="19800"/>
                    <a:pt x="13200" y="21600"/>
                  </a:cubicBezTo>
                  <a:cubicBezTo>
                    <a:pt x="15325" y="19800"/>
                    <a:pt x="20636" y="16200"/>
                    <a:pt x="13908" y="12600"/>
                  </a:cubicBezTo>
                  <a:lnTo>
                    <a:pt x="12846" y="14400"/>
                  </a:lnTo>
                  <a:cubicBezTo>
                    <a:pt x="6826" y="10800"/>
                    <a:pt x="-964" y="1800"/>
                    <a:pt x="98" y="0"/>
                  </a:cubicBezTo>
                  <a:cubicBezTo>
                    <a:pt x="1869" y="7200"/>
                    <a:pt x="3462" y="12600"/>
                    <a:pt x="7534" y="19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7" name="Shape 217"/>
            <p:cNvSpPr/>
            <p:nvPr/>
          </p:nvSpPr>
          <p:spPr>
            <a:xfrm rot="5400000">
              <a:off x="11460" y="6179599"/>
              <a:ext cx="40580" cy="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600" fill="norm" stroke="1" extrusionOk="0">
                  <a:moveTo>
                    <a:pt x="20432" y="0"/>
                  </a:moveTo>
                  <a:lnTo>
                    <a:pt x="0" y="7200"/>
                  </a:lnTo>
                  <a:lnTo>
                    <a:pt x="10508" y="21600"/>
                  </a:lnTo>
                  <a:lnTo>
                    <a:pt x="9924" y="14400"/>
                  </a:lnTo>
                  <a:cubicBezTo>
                    <a:pt x="21600" y="14400"/>
                    <a:pt x="18973" y="7200"/>
                    <a:pt x="2043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8" name="Shape 218"/>
            <p:cNvSpPr/>
            <p:nvPr/>
          </p:nvSpPr>
          <p:spPr>
            <a:xfrm rot="5400000">
              <a:off x="35313" y="5966631"/>
              <a:ext cx="23401" cy="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740" y="15429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16740" y="1542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9" name="Shape 219"/>
            <p:cNvSpPr/>
            <p:nvPr/>
          </p:nvSpPr>
          <p:spPr>
            <a:xfrm rot="5400000">
              <a:off x="40800" y="5915449"/>
              <a:ext cx="13650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21600"/>
                  </a:moveTo>
                  <a:lnTo>
                    <a:pt x="21600" y="0"/>
                  </a:lnTo>
                  <a:lnTo>
                    <a:pt x="0" y="16200"/>
                  </a:lnTo>
                  <a:lnTo>
                    <a:pt x="189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0" name="Shape 220"/>
            <p:cNvSpPr/>
            <p:nvPr/>
          </p:nvSpPr>
          <p:spPr>
            <a:xfrm rot="5400000">
              <a:off x="5263" y="2876008"/>
              <a:ext cx="126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1600"/>
                  </a:lnTo>
                  <a:cubicBezTo>
                    <a:pt x="10286" y="0"/>
                    <a:pt x="16457" y="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1" name="Shape 221"/>
            <p:cNvSpPr/>
            <p:nvPr/>
          </p:nvSpPr>
          <p:spPr>
            <a:xfrm rot="5400000">
              <a:off x="10711" y="2970906"/>
              <a:ext cx="4223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89" h="21600" fill="norm" stroke="1" extrusionOk="0">
                  <a:moveTo>
                    <a:pt x="6949" y="21600"/>
                  </a:moveTo>
                  <a:lnTo>
                    <a:pt x="15589" y="0"/>
                  </a:lnTo>
                  <a:cubicBezTo>
                    <a:pt x="469" y="10800"/>
                    <a:pt x="-6011" y="21600"/>
                    <a:pt x="6949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2" name="Shape 222"/>
            <p:cNvSpPr/>
            <p:nvPr/>
          </p:nvSpPr>
          <p:spPr>
            <a:xfrm rot="5400000">
              <a:off x="33543" y="4579293"/>
              <a:ext cx="35872" cy="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15529" fill="norm" stroke="1" extrusionOk="0">
                  <a:moveTo>
                    <a:pt x="20378" y="15529"/>
                  </a:moveTo>
                  <a:cubicBezTo>
                    <a:pt x="10076" y="5929"/>
                    <a:pt x="-1222" y="-6071"/>
                    <a:pt x="107" y="3529"/>
                  </a:cubicBezTo>
                  <a:lnTo>
                    <a:pt x="3098" y="13129"/>
                  </a:lnTo>
                  <a:cubicBezTo>
                    <a:pt x="10409" y="10729"/>
                    <a:pt x="15726" y="13129"/>
                    <a:pt x="20378" y="1552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3" name="Shape 223"/>
            <p:cNvSpPr/>
            <p:nvPr/>
          </p:nvSpPr>
          <p:spPr>
            <a:xfrm rot="5400000">
              <a:off x="21143" y="3701068"/>
              <a:ext cx="17550" cy="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lnTo>
                    <a:pt x="6703" y="21600"/>
                  </a:lnTo>
                  <a:lnTo>
                    <a:pt x="21600" y="0"/>
                  </a:lnTo>
                  <a:lnTo>
                    <a:pt x="0" y="162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4" name="Shape 224"/>
            <p:cNvSpPr/>
            <p:nvPr/>
          </p:nvSpPr>
          <p:spPr>
            <a:xfrm rot="5400000">
              <a:off x="2954" y="3668164"/>
              <a:ext cx="2340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cubicBezTo>
                    <a:pt x="4860" y="7200"/>
                    <a:pt x="11880" y="14400"/>
                    <a:pt x="2160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5" name="Shape 225"/>
            <p:cNvSpPr/>
            <p:nvPr/>
          </p:nvSpPr>
          <p:spPr>
            <a:xfrm rot="5400000">
              <a:off x="482" y="2393301"/>
              <a:ext cx="14911" cy="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363" h="21600" fill="norm" stroke="1" extrusionOk="0">
                  <a:moveTo>
                    <a:pt x="13642" y="0"/>
                  </a:moveTo>
                  <a:lnTo>
                    <a:pt x="0" y="21600"/>
                  </a:lnTo>
                  <a:cubicBezTo>
                    <a:pt x="21600" y="21600"/>
                    <a:pt x="11937" y="12960"/>
                    <a:pt x="1364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6" name="Shape 226"/>
            <p:cNvSpPr/>
            <p:nvPr/>
          </p:nvSpPr>
          <p:spPr>
            <a:xfrm rot="5400000">
              <a:off x="26953" y="5350386"/>
              <a:ext cx="38024" cy="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683" fill="norm" stroke="1" extrusionOk="0">
                  <a:moveTo>
                    <a:pt x="21600" y="10800"/>
                  </a:moveTo>
                  <a:cubicBezTo>
                    <a:pt x="12960" y="3600"/>
                    <a:pt x="5982" y="0"/>
                    <a:pt x="0" y="0"/>
                  </a:cubicBezTo>
                  <a:cubicBezTo>
                    <a:pt x="10634" y="7200"/>
                    <a:pt x="18942" y="21600"/>
                    <a:pt x="216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7" name="Shape 227"/>
            <p:cNvSpPr/>
            <p:nvPr/>
          </p:nvSpPr>
          <p:spPr>
            <a:xfrm rot="5400000">
              <a:off x="46098" y="2911909"/>
              <a:ext cx="1038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62" h="21600" fill="norm" stroke="1" extrusionOk="0">
                  <a:moveTo>
                    <a:pt x="18514" y="0"/>
                  </a:moveTo>
                  <a:cubicBezTo>
                    <a:pt x="5143" y="10800"/>
                    <a:pt x="0" y="21600"/>
                    <a:pt x="0" y="21600"/>
                  </a:cubicBezTo>
                  <a:cubicBezTo>
                    <a:pt x="13371" y="21600"/>
                    <a:pt x="21600" y="10800"/>
                    <a:pt x="18514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8" name="Shape 228"/>
            <p:cNvSpPr/>
            <p:nvPr/>
          </p:nvSpPr>
          <p:spPr>
            <a:xfrm rot="5400000">
              <a:off x="25791" y="5309772"/>
              <a:ext cx="43874" cy="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624" fill="norm" stroke="1" extrusionOk="0">
                  <a:moveTo>
                    <a:pt x="0" y="10224"/>
                  </a:moveTo>
                  <a:lnTo>
                    <a:pt x="3744" y="15624"/>
                  </a:lnTo>
                  <a:cubicBezTo>
                    <a:pt x="9216" y="10224"/>
                    <a:pt x="14976" y="4824"/>
                    <a:pt x="21600" y="10224"/>
                  </a:cubicBezTo>
                  <a:cubicBezTo>
                    <a:pt x="14976" y="-576"/>
                    <a:pt x="7200" y="-5976"/>
                    <a:pt x="0" y="1022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9" name="Shape 229"/>
            <p:cNvSpPr/>
            <p:nvPr/>
          </p:nvSpPr>
          <p:spPr>
            <a:xfrm rot="5400000">
              <a:off x="15514" y="652369"/>
              <a:ext cx="4383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7" h="21600" fill="norm" stroke="1" extrusionOk="0">
                  <a:moveTo>
                    <a:pt x="19417" y="21600"/>
                  </a:moveTo>
                  <a:lnTo>
                    <a:pt x="517" y="0"/>
                  </a:lnTo>
                  <a:cubicBezTo>
                    <a:pt x="-2183" y="21600"/>
                    <a:pt x="5917" y="21600"/>
                    <a:pt x="19417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0" name="Shape 230"/>
            <p:cNvSpPr/>
            <p:nvPr/>
          </p:nvSpPr>
          <p:spPr>
            <a:xfrm rot="5400000">
              <a:off x="44441" y="156752"/>
              <a:ext cx="21450" cy="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16200"/>
                  </a:moveTo>
                  <a:cubicBezTo>
                    <a:pt x="5400" y="16200"/>
                    <a:pt x="13800" y="16200"/>
                    <a:pt x="21600" y="16200"/>
                  </a:cubicBezTo>
                  <a:cubicBezTo>
                    <a:pt x="17400" y="-5400"/>
                    <a:pt x="11400" y="-5400"/>
                    <a:pt x="0" y="162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1" name="Shape 231"/>
            <p:cNvSpPr/>
            <p:nvPr/>
          </p:nvSpPr>
          <p:spPr>
            <a:xfrm rot="5400000">
              <a:off x="44547" y="5707570"/>
              <a:ext cx="5613" cy="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361" h="9600" fill="norm" stroke="1" extrusionOk="0">
                  <a:moveTo>
                    <a:pt x="0" y="9600"/>
                  </a:moveTo>
                  <a:cubicBezTo>
                    <a:pt x="21600" y="9600"/>
                    <a:pt x="3240" y="-12000"/>
                    <a:pt x="0" y="9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2" name="Shape 232"/>
            <p:cNvSpPr/>
            <p:nvPr/>
          </p:nvSpPr>
          <p:spPr>
            <a:xfrm rot="5400000">
              <a:off x="29312" y="5757992"/>
              <a:ext cx="487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7200"/>
                    <a:pt x="2700" y="14400"/>
                    <a:pt x="0" y="21600"/>
                  </a:cubicBezTo>
                  <a:cubicBezTo>
                    <a:pt x="5400" y="14400"/>
                    <a:pt x="10800" y="720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 rot="5400000">
              <a:off x="23583" y="5174396"/>
              <a:ext cx="2223" cy="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120" h="9600" fill="norm" stroke="1" extrusionOk="0">
                  <a:moveTo>
                    <a:pt x="4320" y="0"/>
                  </a:moveTo>
                  <a:lnTo>
                    <a:pt x="0" y="0"/>
                  </a:lnTo>
                  <a:cubicBezTo>
                    <a:pt x="21600" y="21600"/>
                    <a:pt x="17280" y="0"/>
                    <a:pt x="432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4" name="Shape 234"/>
            <p:cNvSpPr/>
            <p:nvPr/>
          </p:nvSpPr>
          <p:spPr>
            <a:xfrm rot="5400000">
              <a:off x="39092" y="5714119"/>
              <a:ext cx="14625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552" y="0"/>
                    <a:pt x="8640" y="0"/>
                    <a:pt x="0" y="0"/>
                  </a:cubicBezTo>
                  <a:cubicBezTo>
                    <a:pt x="4320" y="0"/>
                    <a:pt x="10368" y="0"/>
                    <a:pt x="2160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5" name="Shape 235"/>
            <p:cNvSpPr/>
            <p:nvPr/>
          </p:nvSpPr>
          <p:spPr>
            <a:xfrm rot="5400000">
              <a:off x="41905" y="5724835"/>
              <a:ext cx="10896" cy="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5" h="9600" fill="norm" stroke="1" extrusionOk="0">
                  <a:moveTo>
                    <a:pt x="0" y="9600"/>
                  </a:moveTo>
                  <a:lnTo>
                    <a:pt x="19440" y="9600"/>
                  </a:lnTo>
                  <a:cubicBezTo>
                    <a:pt x="21600" y="9600"/>
                    <a:pt x="19440" y="-12000"/>
                    <a:pt x="0" y="9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6" name="Shape 236"/>
            <p:cNvSpPr/>
            <p:nvPr/>
          </p:nvSpPr>
          <p:spPr>
            <a:xfrm rot="5400000">
              <a:off x="37752" y="5697544"/>
              <a:ext cx="185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665" y="0"/>
                    <a:pt x="14632" y="0"/>
                    <a:pt x="21600" y="21600"/>
                  </a:cubicBezTo>
                  <a:cubicBezTo>
                    <a:pt x="19510" y="0"/>
                    <a:pt x="18116" y="0"/>
                    <a:pt x="188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7" name="Shape 237"/>
            <p:cNvSpPr/>
            <p:nvPr/>
          </p:nvSpPr>
          <p:spPr>
            <a:xfrm rot="5400000">
              <a:off x="20924" y="1586049"/>
              <a:ext cx="8341" cy="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13" h="12471" fill="norm" stroke="1" extrusionOk="0">
                  <a:moveTo>
                    <a:pt x="14213" y="0"/>
                  </a:moveTo>
                  <a:lnTo>
                    <a:pt x="10456" y="0"/>
                  </a:lnTo>
                  <a:cubicBezTo>
                    <a:pt x="-7387" y="21600"/>
                    <a:pt x="126" y="10800"/>
                    <a:pt x="14213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8" name="Shape 238"/>
            <p:cNvSpPr/>
            <p:nvPr/>
          </p:nvSpPr>
          <p:spPr>
            <a:xfrm rot="5400000">
              <a:off x="8792" y="4301889"/>
              <a:ext cx="317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72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9" name="Shape 239"/>
            <p:cNvSpPr/>
            <p:nvPr/>
          </p:nvSpPr>
          <p:spPr>
            <a:xfrm rot="5400000">
              <a:off x="-5820" y="4274700"/>
              <a:ext cx="40950" cy="1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1" y="13976"/>
                    <a:pt x="14713" y="15247"/>
                    <a:pt x="21600" y="16518"/>
                  </a:cubicBezTo>
                  <a:lnTo>
                    <a:pt x="144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0" name="Shape 240"/>
            <p:cNvSpPr/>
            <p:nvPr/>
          </p:nvSpPr>
          <p:spPr>
            <a:xfrm rot="5400000">
              <a:off x="-2904575" y="2935389"/>
              <a:ext cx="5866723" cy="5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19584" fill="norm" stroke="1" extrusionOk="0">
                  <a:moveTo>
                    <a:pt x="5293" y="1440"/>
                  </a:moveTo>
                  <a:lnTo>
                    <a:pt x="5321" y="1728"/>
                  </a:lnTo>
                  <a:cubicBezTo>
                    <a:pt x="5259" y="2304"/>
                    <a:pt x="5276" y="1728"/>
                    <a:pt x="5293" y="1440"/>
                  </a:cubicBezTo>
                  <a:close/>
                  <a:moveTo>
                    <a:pt x="20553" y="5184"/>
                  </a:moveTo>
                  <a:cubicBezTo>
                    <a:pt x="20568" y="4896"/>
                    <a:pt x="20566" y="4608"/>
                    <a:pt x="20562" y="4608"/>
                  </a:cubicBezTo>
                  <a:cubicBezTo>
                    <a:pt x="20551" y="4896"/>
                    <a:pt x="20519" y="4896"/>
                    <a:pt x="20482" y="4896"/>
                  </a:cubicBezTo>
                  <a:cubicBezTo>
                    <a:pt x="20493" y="5184"/>
                    <a:pt x="20512" y="5472"/>
                    <a:pt x="20553" y="5184"/>
                  </a:cubicBezTo>
                  <a:close/>
                  <a:moveTo>
                    <a:pt x="20411" y="4608"/>
                  </a:moveTo>
                  <a:lnTo>
                    <a:pt x="20409" y="4608"/>
                  </a:lnTo>
                  <a:cubicBezTo>
                    <a:pt x="20340" y="4032"/>
                    <a:pt x="20364" y="4320"/>
                    <a:pt x="20411" y="4608"/>
                  </a:cubicBezTo>
                  <a:close/>
                  <a:moveTo>
                    <a:pt x="13707" y="12384"/>
                  </a:moveTo>
                  <a:cubicBezTo>
                    <a:pt x="13683" y="12960"/>
                    <a:pt x="13649" y="12672"/>
                    <a:pt x="13608" y="12096"/>
                  </a:cubicBezTo>
                  <a:cubicBezTo>
                    <a:pt x="13638" y="12096"/>
                    <a:pt x="13670" y="12096"/>
                    <a:pt x="13707" y="12384"/>
                  </a:cubicBezTo>
                  <a:close/>
                  <a:moveTo>
                    <a:pt x="11299" y="15264"/>
                  </a:moveTo>
                  <a:cubicBezTo>
                    <a:pt x="11269" y="15552"/>
                    <a:pt x="11209" y="16416"/>
                    <a:pt x="11185" y="15552"/>
                  </a:cubicBezTo>
                  <a:cubicBezTo>
                    <a:pt x="11222" y="13824"/>
                    <a:pt x="11248" y="14688"/>
                    <a:pt x="11299" y="15264"/>
                  </a:cubicBezTo>
                  <a:close/>
                  <a:moveTo>
                    <a:pt x="9716" y="15552"/>
                  </a:moveTo>
                  <a:lnTo>
                    <a:pt x="9822" y="16704"/>
                  </a:lnTo>
                  <a:cubicBezTo>
                    <a:pt x="9695" y="18432"/>
                    <a:pt x="9602" y="17856"/>
                    <a:pt x="9701" y="19584"/>
                  </a:cubicBezTo>
                  <a:cubicBezTo>
                    <a:pt x="9716" y="15552"/>
                    <a:pt x="10113" y="19296"/>
                    <a:pt x="10128" y="15264"/>
                  </a:cubicBezTo>
                  <a:lnTo>
                    <a:pt x="10199" y="16128"/>
                  </a:lnTo>
                  <a:cubicBezTo>
                    <a:pt x="10177" y="16128"/>
                    <a:pt x="10175" y="16416"/>
                    <a:pt x="10156" y="16416"/>
                  </a:cubicBezTo>
                  <a:cubicBezTo>
                    <a:pt x="10291" y="18144"/>
                    <a:pt x="10257" y="13536"/>
                    <a:pt x="10431" y="14112"/>
                  </a:cubicBezTo>
                  <a:cubicBezTo>
                    <a:pt x="10492" y="14400"/>
                    <a:pt x="10535" y="14976"/>
                    <a:pt x="10494" y="15552"/>
                  </a:cubicBezTo>
                  <a:lnTo>
                    <a:pt x="10630" y="14400"/>
                  </a:lnTo>
                  <a:cubicBezTo>
                    <a:pt x="10668" y="14688"/>
                    <a:pt x="10660" y="15264"/>
                    <a:pt x="10619" y="15264"/>
                  </a:cubicBezTo>
                  <a:lnTo>
                    <a:pt x="10828" y="14976"/>
                  </a:lnTo>
                  <a:lnTo>
                    <a:pt x="10826" y="14976"/>
                  </a:lnTo>
                  <a:cubicBezTo>
                    <a:pt x="10856" y="14400"/>
                    <a:pt x="10922" y="13536"/>
                    <a:pt x="10955" y="12960"/>
                  </a:cubicBezTo>
                  <a:cubicBezTo>
                    <a:pt x="11006" y="13536"/>
                    <a:pt x="10929" y="13536"/>
                    <a:pt x="10942" y="14112"/>
                  </a:cubicBezTo>
                  <a:lnTo>
                    <a:pt x="11056" y="12960"/>
                  </a:lnTo>
                  <a:cubicBezTo>
                    <a:pt x="11103" y="14112"/>
                    <a:pt x="11009" y="14976"/>
                    <a:pt x="10929" y="14976"/>
                  </a:cubicBezTo>
                  <a:cubicBezTo>
                    <a:pt x="11037" y="19008"/>
                    <a:pt x="11024" y="13824"/>
                    <a:pt x="11256" y="16416"/>
                  </a:cubicBezTo>
                  <a:lnTo>
                    <a:pt x="11146" y="16704"/>
                  </a:lnTo>
                  <a:cubicBezTo>
                    <a:pt x="11217" y="19008"/>
                    <a:pt x="11301" y="18144"/>
                    <a:pt x="11424" y="19584"/>
                  </a:cubicBezTo>
                  <a:cubicBezTo>
                    <a:pt x="11394" y="19008"/>
                    <a:pt x="11179" y="16128"/>
                    <a:pt x="11304" y="15264"/>
                  </a:cubicBezTo>
                  <a:cubicBezTo>
                    <a:pt x="11338" y="15552"/>
                    <a:pt x="11385" y="15552"/>
                    <a:pt x="11452" y="14976"/>
                  </a:cubicBezTo>
                  <a:cubicBezTo>
                    <a:pt x="11452" y="16128"/>
                    <a:pt x="11517" y="15840"/>
                    <a:pt x="11601" y="15840"/>
                  </a:cubicBezTo>
                  <a:lnTo>
                    <a:pt x="11594" y="17856"/>
                  </a:lnTo>
                  <a:cubicBezTo>
                    <a:pt x="11683" y="17280"/>
                    <a:pt x="11676" y="16416"/>
                    <a:pt x="11728" y="15552"/>
                  </a:cubicBezTo>
                  <a:cubicBezTo>
                    <a:pt x="11827" y="15552"/>
                    <a:pt x="11848" y="16992"/>
                    <a:pt x="11870" y="18432"/>
                  </a:cubicBezTo>
                  <a:cubicBezTo>
                    <a:pt x="12029" y="18720"/>
                    <a:pt x="11762" y="16128"/>
                    <a:pt x="11950" y="15840"/>
                  </a:cubicBezTo>
                  <a:cubicBezTo>
                    <a:pt x="12081" y="16416"/>
                    <a:pt x="12174" y="15840"/>
                    <a:pt x="12331" y="14688"/>
                  </a:cubicBezTo>
                  <a:cubicBezTo>
                    <a:pt x="12423" y="15264"/>
                    <a:pt x="12316" y="15840"/>
                    <a:pt x="12348" y="16416"/>
                  </a:cubicBezTo>
                  <a:lnTo>
                    <a:pt x="12430" y="14976"/>
                  </a:lnTo>
                  <a:cubicBezTo>
                    <a:pt x="12449" y="14976"/>
                    <a:pt x="12443" y="15264"/>
                    <a:pt x="12441" y="15552"/>
                  </a:cubicBezTo>
                  <a:cubicBezTo>
                    <a:pt x="12510" y="14976"/>
                    <a:pt x="12445" y="13824"/>
                    <a:pt x="12555" y="13248"/>
                  </a:cubicBezTo>
                  <a:cubicBezTo>
                    <a:pt x="12583" y="11232"/>
                    <a:pt x="12777" y="16416"/>
                    <a:pt x="12910" y="14112"/>
                  </a:cubicBezTo>
                  <a:cubicBezTo>
                    <a:pt x="12942" y="14688"/>
                    <a:pt x="12895" y="15264"/>
                    <a:pt x="12904" y="15840"/>
                  </a:cubicBezTo>
                  <a:cubicBezTo>
                    <a:pt x="13089" y="14400"/>
                    <a:pt x="13063" y="14976"/>
                    <a:pt x="13214" y="12960"/>
                  </a:cubicBezTo>
                  <a:lnTo>
                    <a:pt x="13341" y="14112"/>
                  </a:lnTo>
                  <a:cubicBezTo>
                    <a:pt x="13248" y="12672"/>
                    <a:pt x="13369" y="10944"/>
                    <a:pt x="13474" y="9792"/>
                  </a:cubicBezTo>
                  <a:cubicBezTo>
                    <a:pt x="13440" y="8928"/>
                    <a:pt x="13412" y="8352"/>
                    <a:pt x="13393" y="8064"/>
                  </a:cubicBezTo>
                  <a:lnTo>
                    <a:pt x="13561" y="7200"/>
                  </a:lnTo>
                  <a:cubicBezTo>
                    <a:pt x="13582" y="7488"/>
                    <a:pt x="13565" y="8064"/>
                    <a:pt x="13537" y="8928"/>
                  </a:cubicBezTo>
                  <a:lnTo>
                    <a:pt x="13567" y="8352"/>
                  </a:lnTo>
                  <a:cubicBezTo>
                    <a:pt x="13627" y="9216"/>
                    <a:pt x="13597" y="10368"/>
                    <a:pt x="13554" y="11232"/>
                  </a:cubicBezTo>
                  <a:lnTo>
                    <a:pt x="13494" y="10080"/>
                  </a:lnTo>
                  <a:cubicBezTo>
                    <a:pt x="13451" y="11232"/>
                    <a:pt x="13412" y="12384"/>
                    <a:pt x="13421" y="13536"/>
                  </a:cubicBezTo>
                  <a:cubicBezTo>
                    <a:pt x="13431" y="13248"/>
                    <a:pt x="13453" y="13248"/>
                    <a:pt x="13477" y="12960"/>
                  </a:cubicBezTo>
                  <a:cubicBezTo>
                    <a:pt x="13466" y="13248"/>
                    <a:pt x="13459" y="13536"/>
                    <a:pt x="13464" y="13824"/>
                  </a:cubicBezTo>
                  <a:cubicBezTo>
                    <a:pt x="13470" y="14112"/>
                    <a:pt x="13487" y="13536"/>
                    <a:pt x="13515" y="13248"/>
                  </a:cubicBezTo>
                  <a:lnTo>
                    <a:pt x="13552" y="15264"/>
                  </a:lnTo>
                  <a:lnTo>
                    <a:pt x="13563" y="14400"/>
                  </a:lnTo>
                  <a:lnTo>
                    <a:pt x="13782" y="15840"/>
                  </a:lnTo>
                  <a:cubicBezTo>
                    <a:pt x="13942" y="13824"/>
                    <a:pt x="14077" y="10656"/>
                    <a:pt x="14329" y="9792"/>
                  </a:cubicBezTo>
                  <a:cubicBezTo>
                    <a:pt x="14267" y="11520"/>
                    <a:pt x="14316" y="12384"/>
                    <a:pt x="14312" y="14112"/>
                  </a:cubicBezTo>
                  <a:cubicBezTo>
                    <a:pt x="14243" y="12384"/>
                    <a:pt x="14118" y="14976"/>
                    <a:pt x="13989" y="14688"/>
                  </a:cubicBezTo>
                  <a:cubicBezTo>
                    <a:pt x="14056" y="14688"/>
                    <a:pt x="14041" y="15552"/>
                    <a:pt x="14024" y="15840"/>
                  </a:cubicBezTo>
                  <a:lnTo>
                    <a:pt x="14256" y="14400"/>
                  </a:lnTo>
                  <a:cubicBezTo>
                    <a:pt x="14250" y="15840"/>
                    <a:pt x="14306" y="15264"/>
                    <a:pt x="14366" y="16128"/>
                  </a:cubicBezTo>
                  <a:cubicBezTo>
                    <a:pt x="14319" y="12960"/>
                    <a:pt x="14538" y="14112"/>
                    <a:pt x="14633" y="13248"/>
                  </a:cubicBezTo>
                  <a:cubicBezTo>
                    <a:pt x="14637" y="14112"/>
                    <a:pt x="14616" y="15264"/>
                    <a:pt x="14499" y="14976"/>
                  </a:cubicBezTo>
                  <a:cubicBezTo>
                    <a:pt x="14627" y="17280"/>
                    <a:pt x="14665" y="11520"/>
                    <a:pt x="14790" y="13536"/>
                  </a:cubicBezTo>
                  <a:cubicBezTo>
                    <a:pt x="14760" y="13536"/>
                    <a:pt x="14745" y="13248"/>
                    <a:pt x="14734" y="13824"/>
                  </a:cubicBezTo>
                  <a:cubicBezTo>
                    <a:pt x="14801" y="12960"/>
                    <a:pt x="14960" y="13824"/>
                    <a:pt x="14924" y="14688"/>
                  </a:cubicBezTo>
                  <a:lnTo>
                    <a:pt x="14896" y="14688"/>
                  </a:lnTo>
                  <a:cubicBezTo>
                    <a:pt x="15081" y="14976"/>
                    <a:pt x="15462" y="14688"/>
                    <a:pt x="15490" y="12384"/>
                  </a:cubicBezTo>
                  <a:cubicBezTo>
                    <a:pt x="15492" y="12672"/>
                    <a:pt x="15466" y="15264"/>
                    <a:pt x="15456" y="15840"/>
                  </a:cubicBezTo>
                  <a:lnTo>
                    <a:pt x="15787" y="7488"/>
                  </a:lnTo>
                  <a:cubicBezTo>
                    <a:pt x="15759" y="9792"/>
                    <a:pt x="15871" y="14688"/>
                    <a:pt x="15716" y="15840"/>
                  </a:cubicBezTo>
                  <a:cubicBezTo>
                    <a:pt x="15761" y="16128"/>
                    <a:pt x="15815" y="16704"/>
                    <a:pt x="15910" y="15840"/>
                  </a:cubicBezTo>
                  <a:cubicBezTo>
                    <a:pt x="15880" y="15552"/>
                    <a:pt x="15835" y="12672"/>
                    <a:pt x="15876" y="12672"/>
                  </a:cubicBezTo>
                  <a:cubicBezTo>
                    <a:pt x="15990" y="14976"/>
                    <a:pt x="15955" y="13824"/>
                    <a:pt x="16095" y="15840"/>
                  </a:cubicBezTo>
                  <a:cubicBezTo>
                    <a:pt x="16048" y="15552"/>
                    <a:pt x="16100" y="12096"/>
                    <a:pt x="16171" y="12384"/>
                  </a:cubicBezTo>
                  <a:cubicBezTo>
                    <a:pt x="16160" y="12672"/>
                    <a:pt x="16177" y="15552"/>
                    <a:pt x="16151" y="15840"/>
                  </a:cubicBezTo>
                  <a:lnTo>
                    <a:pt x="16330" y="12672"/>
                  </a:lnTo>
                  <a:cubicBezTo>
                    <a:pt x="16285" y="13248"/>
                    <a:pt x="16321" y="15552"/>
                    <a:pt x="16362" y="16416"/>
                  </a:cubicBezTo>
                  <a:cubicBezTo>
                    <a:pt x="16343" y="15840"/>
                    <a:pt x="16515" y="16416"/>
                    <a:pt x="16563" y="16128"/>
                  </a:cubicBezTo>
                  <a:lnTo>
                    <a:pt x="16487" y="15552"/>
                  </a:lnTo>
                  <a:cubicBezTo>
                    <a:pt x="16690" y="16128"/>
                    <a:pt x="16687" y="10944"/>
                    <a:pt x="16888" y="11232"/>
                  </a:cubicBezTo>
                  <a:cubicBezTo>
                    <a:pt x="16864" y="11808"/>
                    <a:pt x="16827" y="15264"/>
                    <a:pt x="16929" y="15840"/>
                  </a:cubicBezTo>
                  <a:cubicBezTo>
                    <a:pt x="16976" y="14112"/>
                    <a:pt x="17135" y="7776"/>
                    <a:pt x="17312" y="6336"/>
                  </a:cubicBezTo>
                  <a:lnTo>
                    <a:pt x="17346" y="7488"/>
                  </a:lnTo>
                  <a:lnTo>
                    <a:pt x="17482" y="6336"/>
                  </a:lnTo>
                  <a:cubicBezTo>
                    <a:pt x="17398" y="8928"/>
                    <a:pt x="17161" y="14112"/>
                    <a:pt x="17030" y="16128"/>
                  </a:cubicBezTo>
                  <a:cubicBezTo>
                    <a:pt x="17105" y="16992"/>
                    <a:pt x="17051" y="17280"/>
                    <a:pt x="17166" y="17280"/>
                  </a:cubicBezTo>
                  <a:cubicBezTo>
                    <a:pt x="17204" y="18144"/>
                    <a:pt x="17103" y="18720"/>
                    <a:pt x="17071" y="18720"/>
                  </a:cubicBezTo>
                  <a:lnTo>
                    <a:pt x="17334" y="19296"/>
                  </a:lnTo>
                  <a:cubicBezTo>
                    <a:pt x="17321" y="17280"/>
                    <a:pt x="17534" y="17280"/>
                    <a:pt x="17525" y="15840"/>
                  </a:cubicBezTo>
                  <a:lnTo>
                    <a:pt x="17239" y="17568"/>
                  </a:lnTo>
                  <a:cubicBezTo>
                    <a:pt x="17228" y="15840"/>
                    <a:pt x="17405" y="12096"/>
                    <a:pt x="17590" y="12672"/>
                  </a:cubicBezTo>
                  <a:cubicBezTo>
                    <a:pt x="17637" y="13248"/>
                    <a:pt x="17555" y="16128"/>
                    <a:pt x="17560" y="16704"/>
                  </a:cubicBezTo>
                  <a:cubicBezTo>
                    <a:pt x="17583" y="16128"/>
                    <a:pt x="17736" y="15552"/>
                    <a:pt x="17753" y="15840"/>
                  </a:cubicBezTo>
                  <a:lnTo>
                    <a:pt x="17674" y="16992"/>
                  </a:lnTo>
                  <a:cubicBezTo>
                    <a:pt x="17777" y="17856"/>
                    <a:pt x="17844" y="14400"/>
                    <a:pt x="17969" y="16416"/>
                  </a:cubicBezTo>
                  <a:cubicBezTo>
                    <a:pt x="18012" y="16416"/>
                    <a:pt x="18096" y="19008"/>
                    <a:pt x="18104" y="17856"/>
                  </a:cubicBezTo>
                  <a:cubicBezTo>
                    <a:pt x="18033" y="15552"/>
                    <a:pt x="18021" y="8640"/>
                    <a:pt x="18068" y="6912"/>
                  </a:cubicBezTo>
                  <a:cubicBezTo>
                    <a:pt x="18083" y="6912"/>
                    <a:pt x="18292" y="8928"/>
                    <a:pt x="18341" y="10080"/>
                  </a:cubicBezTo>
                  <a:cubicBezTo>
                    <a:pt x="18412" y="11808"/>
                    <a:pt x="18236" y="14400"/>
                    <a:pt x="18296" y="15840"/>
                  </a:cubicBezTo>
                  <a:cubicBezTo>
                    <a:pt x="18298" y="15264"/>
                    <a:pt x="18337" y="14688"/>
                    <a:pt x="18354" y="14400"/>
                  </a:cubicBezTo>
                  <a:cubicBezTo>
                    <a:pt x="18400" y="14976"/>
                    <a:pt x="18335" y="16128"/>
                    <a:pt x="18434" y="15840"/>
                  </a:cubicBezTo>
                  <a:cubicBezTo>
                    <a:pt x="18449" y="13824"/>
                    <a:pt x="18634" y="16128"/>
                    <a:pt x="18479" y="14112"/>
                  </a:cubicBezTo>
                  <a:cubicBezTo>
                    <a:pt x="18576" y="13824"/>
                    <a:pt x="18583" y="14688"/>
                    <a:pt x="18695" y="14688"/>
                  </a:cubicBezTo>
                  <a:cubicBezTo>
                    <a:pt x="18658" y="13248"/>
                    <a:pt x="18796" y="10368"/>
                    <a:pt x="18893" y="9792"/>
                  </a:cubicBezTo>
                  <a:cubicBezTo>
                    <a:pt x="18886" y="10080"/>
                    <a:pt x="18908" y="10944"/>
                    <a:pt x="18919" y="11232"/>
                  </a:cubicBezTo>
                  <a:cubicBezTo>
                    <a:pt x="19117" y="11520"/>
                    <a:pt x="19222" y="12384"/>
                    <a:pt x="19405" y="12384"/>
                  </a:cubicBezTo>
                  <a:cubicBezTo>
                    <a:pt x="19422" y="12960"/>
                    <a:pt x="19511" y="13536"/>
                    <a:pt x="19474" y="14400"/>
                  </a:cubicBezTo>
                  <a:cubicBezTo>
                    <a:pt x="19500" y="14112"/>
                    <a:pt x="19524" y="13248"/>
                    <a:pt x="19580" y="13248"/>
                  </a:cubicBezTo>
                  <a:cubicBezTo>
                    <a:pt x="19689" y="14976"/>
                    <a:pt x="19455" y="13536"/>
                    <a:pt x="19539" y="15552"/>
                  </a:cubicBezTo>
                  <a:cubicBezTo>
                    <a:pt x="19545" y="14400"/>
                    <a:pt x="19685" y="14112"/>
                    <a:pt x="19765" y="13248"/>
                  </a:cubicBezTo>
                  <a:cubicBezTo>
                    <a:pt x="19741" y="11520"/>
                    <a:pt x="19580" y="12960"/>
                    <a:pt x="19498" y="13536"/>
                  </a:cubicBezTo>
                  <a:cubicBezTo>
                    <a:pt x="19498" y="11232"/>
                    <a:pt x="19638" y="8640"/>
                    <a:pt x="19829" y="7488"/>
                  </a:cubicBezTo>
                  <a:cubicBezTo>
                    <a:pt x="19982" y="6912"/>
                    <a:pt x="19896" y="9216"/>
                    <a:pt x="19922" y="8928"/>
                  </a:cubicBezTo>
                  <a:cubicBezTo>
                    <a:pt x="20208" y="9216"/>
                    <a:pt x="20168" y="4608"/>
                    <a:pt x="20404" y="6336"/>
                  </a:cubicBezTo>
                  <a:cubicBezTo>
                    <a:pt x="20499" y="8064"/>
                    <a:pt x="20409" y="9504"/>
                    <a:pt x="20430" y="10656"/>
                  </a:cubicBezTo>
                  <a:cubicBezTo>
                    <a:pt x="20305" y="11232"/>
                    <a:pt x="20239" y="9504"/>
                    <a:pt x="20155" y="9504"/>
                  </a:cubicBezTo>
                  <a:lnTo>
                    <a:pt x="20258" y="10368"/>
                  </a:lnTo>
                  <a:cubicBezTo>
                    <a:pt x="20219" y="10944"/>
                    <a:pt x="20135" y="11232"/>
                    <a:pt x="20090" y="10944"/>
                  </a:cubicBezTo>
                  <a:cubicBezTo>
                    <a:pt x="20170" y="12384"/>
                    <a:pt x="20575" y="11232"/>
                    <a:pt x="20796" y="12672"/>
                  </a:cubicBezTo>
                  <a:cubicBezTo>
                    <a:pt x="20835" y="12096"/>
                    <a:pt x="20904" y="11520"/>
                    <a:pt x="20872" y="10944"/>
                  </a:cubicBezTo>
                  <a:lnTo>
                    <a:pt x="20801" y="10944"/>
                  </a:lnTo>
                  <a:cubicBezTo>
                    <a:pt x="20736" y="9792"/>
                    <a:pt x="20934" y="9216"/>
                    <a:pt x="20844" y="8640"/>
                  </a:cubicBezTo>
                  <a:cubicBezTo>
                    <a:pt x="20939" y="7776"/>
                    <a:pt x="21044" y="6336"/>
                    <a:pt x="21175" y="7200"/>
                  </a:cubicBezTo>
                  <a:lnTo>
                    <a:pt x="21201" y="8928"/>
                  </a:lnTo>
                  <a:cubicBezTo>
                    <a:pt x="21197" y="8352"/>
                    <a:pt x="21115" y="8064"/>
                    <a:pt x="21076" y="8352"/>
                  </a:cubicBezTo>
                  <a:cubicBezTo>
                    <a:pt x="21132" y="7776"/>
                    <a:pt x="21279" y="10944"/>
                    <a:pt x="21339" y="8640"/>
                  </a:cubicBezTo>
                  <a:lnTo>
                    <a:pt x="21247" y="7200"/>
                  </a:lnTo>
                  <a:cubicBezTo>
                    <a:pt x="21341" y="6336"/>
                    <a:pt x="21458" y="4608"/>
                    <a:pt x="21576" y="5184"/>
                  </a:cubicBezTo>
                  <a:cubicBezTo>
                    <a:pt x="21522" y="3456"/>
                    <a:pt x="21548" y="5472"/>
                    <a:pt x="21466" y="3168"/>
                  </a:cubicBezTo>
                  <a:cubicBezTo>
                    <a:pt x="21537" y="5760"/>
                    <a:pt x="21165" y="3168"/>
                    <a:pt x="21281" y="5760"/>
                  </a:cubicBezTo>
                  <a:cubicBezTo>
                    <a:pt x="21197" y="3456"/>
                    <a:pt x="21135" y="4896"/>
                    <a:pt x="21023" y="2592"/>
                  </a:cubicBezTo>
                  <a:cubicBezTo>
                    <a:pt x="21025" y="3168"/>
                    <a:pt x="21061" y="3744"/>
                    <a:pt x="20964" y="3456"/>
                  </a:cubicBezTo>
                  <a:cubicBezTo>
                    <a:pt x="20958" y="3744"/>
                    <a:pt x="20949" y="4032"/>
                    <a:pt x="20941" y="4032"/>
                  </a:cubicBezTo>
                  <a:lnTo>
                    <a:pt x="20934" y="4032"/>
                  </a:lnTo>
                  <a:lnTo>
                    <a:pt x="20941" y="4032"/>
                  </a:lnTo>
                  <a:cubicBezTo>
                    <a:pt x="20936" y="4032"/>
                    <a:pt x="20936" y="4320"/>
                    <a:pt x="20943" y="4032"/>
                  </a:cubicBezTo>
                  <a:cubicBezTo>
                    <a:pt x="20967" y="4320"/>
                    <a:pt x="20986" y="4608"/>
                    <a:pt x="20992" y="4896"/>
                  </a:cubicBezTo>
                  <a:cubicBezTo>
                    <a:pt x="20943" y="6336"/>
                    <a:pt x="20788" y="6336"/>
                    <a:pt x="20734" y="6912"/>
                  </a:cubicBezTo>
                  <a:cubicBezTo>
                    <a:pt x="20676" y="6624"/>
                    <a:pt x="20760" y="6336"/>
                    <a:pt x="20728" y="5760"/>
                  </a:cubicBezTo>
                  <a:lnTo>
                    <a:pt x="20648" y="6624"/>
                  </a:lnTo>
                  <a:cubicBezTo>
                    <a:pt x="20641" y="5472"/>
                    <a:pt x="20493" y="4608"/>
                    <a:pt x="20631" y="3744"/>
                  </a:cubicBezTo>
                  <a:lnTo>
                    <a:pt x="20508" y="3744"/>
                  </a:lnTo>
                  <a:cubicBezTo>
                    <a:pt x="20435" y="2880"/>
                    <a:pt x="20333" y="2592"/>
                    <a:pt x="20273" y="3168"/>
                  </a:cubicBezTo>
                  <a:cubicBezTo>
                    <a:pt x="20215" y="2880"/>
                    <a:pt x="20125" y="4608"/>
                    <a:pt x="20176" y="3456"/>
                  </a:cubicBezTo>
                  <a:lnTo>
                    <a:pt x="19982" y="4320"/>
                  </a:lnTo>
                  <a:lnTo>
                    <a:pt x="19980" y="4032"/>
                  </a:lnTo>
                  <a:cubicBezTo>
                    <a:pt x="19789" y="3744"/>
                    <a:pt x="19586" y="6048"/>
                    <a:pt x="19366" y="3744"/>
                  </a:cubicBezTo>
                  <a:cubicBezTo>
                    <a:pt x="19302" y="4032"/>
                    <a:pt x="19237" y="4320"/>
                    <a:pt x="19127" y="4032"/>
                  </a:cubicBezTo>
                  <a:lnTo>
                    <a:pt x="19108" y="2880"/>
                  </a:lnTo>
                  <a:cubicBezTo>
                    <a:pt x="19024" y="3168"/>
                    <a:pt x="18858" y="1728"/>
                    <a:pt x="18824" y="2880"/>
                  </a:cubicBezTo>
                  <a:cubicBezTo>
                    <a:pt x="18733" y="0"/>
                    <a:pt x="18421" y="2016"/>
                    <a:pt x="18277" y="1440"/>
                  </a:cubicBezTo>
                  <a:lnTo>
                    <a:pt x="18270" y="2880"/>
                  </a:lnTo>
                  <a:cubicBezTo>
                    <a:pt x="18171" y="2880"/>
                    <a:pt x="18074" y="3168"/>
                    <a:pt x="17949" y="3744"/>
                  </a:cubicBezTo>
                  <a:lnTo>
                    <a:pt x="17958" y="5184"/>
                  </a:lnTo>
                  <a:cubicBezTo>
                    <a:pt x="17850" y="6048"/>
                    <a:pt x="17682" y="4032"/>
                    <a:pt x="17512" y="4320"/>
                  </a:cubicBezTo>
                  <a:cubicBezTo>
                    <a:pt x="17525" y="3744"/>
                    <a:pt x="17568" y="3744"/>
                    <a:pt x="17598" y="4032"/>
                  </a:cubicBezTo>
                  <a:cubicBezTo>
                    <a:pt x="17396" y="1152"/>
                    <a:pt x="17170" y="6048"/>
                    <a:pt x="16987" y="4032"/>
                  </a:cubicBezTo>
                  <a:cubicBezTo>
                    <a:pt x="16942" y="4320"/>
                    <a:pt x="16907" y="4320"/>
                    <a:pt x="16877" y="4032"/>
                  </a:cubicBezTo>
                  <a:cubicBezTo>
                    <a:pt x="16881" y="4032"/>
                    <a:pt x="16883" y="4032"/>
                    <a:pt x="16888" y="3744"/>
                  </a:cubicBezTo>
                  <a:lnTo>
                    <a:pt x="16868" y="3744"/>
                  </a:lnTo>
                  <a:lnTo>
                    <a:pt x="16806" y="3168"/>
                  </a:lnTo>
                  <a:cubicBezTo>
                    <a:pt x="16823" y="3456"/>
                    <a:pt x="16843" y="3744"/>
                    <a:pt x="16858" y="3744"/>
                  </a:cubicBezTo>
                  <a:cubicBezTo>
                    <a:pt x="16823" y="3744"/>
                    <a:pt x="16769" y="4032"/>
                    <a:pt x="16718" y="4320"/>
                  </a:cubicBezTo>
                  <a:lnTo>
                    <a:pt x="16694" y="2880"/>
                  </a:lnTo>
                  <a:lnTo>
                    <a:pt x="16683" y="2880"/>
                  </a:lnTo>
                  <a:cubicBezTo>
                    <a:pt x="16631" y="2304"/>
                    <a:pt x="16642" y="3456"/>
                    <a:pt x="16668" y="4608"/>
                  </a:cubicBezTo>
                  <a:cubicBezTo>
                    <a:pt x="16642" y="4896"/>
                    <a:pt x="16619" y="5184"/>
                    <a:pt x="16599" y="5472"/>
                  </a:cubicBezTo>
                  <a:cubicBezTo>
                    <a:pt x="16558" y="3168"/>
                    <a:pt x="16461" y="6336"/>
                    <a:pt x="16405" y="3744"/>
                  </a:cubicBezTo>
                  <a:cubicBezTo>
                    <a:pt x="16369" y="4896"/>
                    <a:pt x="16140" y="4608"/>
                    <a:pt x="16112" y="7200"/>
                  </a:cubicBezTo>
                  <a:cubicBezTo>
                    <a:pt x="16110" y="6624"/>
                    <a:pt x="16095" y="6624"/>
                    <a:pt x="16123" y="6624"/>
                  </a:cubicBezTo>
                  <a:cubicBezTo>
                    <a:pt x="16065" y="6336"/>
                    <a:pt x="16007" y="6048"/>
                    <a:pt x="15955" y="6624"/>
                  </a:cubicBezTo>
                  <a:lnTo>
                    <a:pt x="15929" y="4896"/>
                  </a:lnTo>
                  <a:lnTo>
                    <a:pt x="15802" y="7200"/>
                  </a:lnTo>
                  <a:cubicBezTo>
                    <a:pt x="15725" y="6048"/>
                    <a:pt x="15693" y="5472"/>
                    <a:pt x="15770" y="4032"/>
                  </a:cubicBezTo>
                  <a:cubicBezTo>
                    <a:pt x="15583" y="6048"/>
                    <a:pt x="15617" y="4896"/>
                    <a:pt x="15460" y="6912"/>
                  </a:cubicBezTo>
                  <a:lnTo>
                    <a:pt x="15469" y="5760"/>
                  </a:lnTo>
                  <a:cubicBezTo>
                    <a:pt x="15410" y="5760"/>
                    <a:pt x="15320" y="7200"/>
                    <a:pt x="15286" y="6336"/>
                  </a:cubicBezTo>
                  <a:cubicBezTo>
                    <a:pt x="15161" y="4032"/>
                    <a:pt x="14661" y="5760"/>
                    <a:pt x="14336" y="3744"/>
                  </a:cubicBezTo>
                  <a:cubicBezTo>
                    <a:pt x="14398" y="7200"/>
                    <a:pt x="14185" y="2016"/>
                    <a:pt x="14172" y="4896"/>
                  </a:cubicBezTo>
                  <a:cubicBezTo>
                    <a:pt x="14153" y="4032"/>
                    <a:pt x="14108" y="3456"/>
                    <a:pt x="14159" y="2880"/>
                  </a:cubicBezTo>
                  <a:cubicBezTo>
                    <a:pt x="13993" y="3456"/>
                    <a:pt x="13912" y="1440"/>
                    <a:pt x="13797" y="3744"/>
                  </a:cubicBezTo>
                  <a:cubicBezTo>
                    <a:pt x="13778" y="2880"/>
                    <a:pt x="13832" y="2592"/>
                    <a:pt x="13815" y="2016"/>
                  </a:cubicBezTo>
                  <a:cubicBezTo>
                    <a:pt x="13802" y="2016"/>
                    <a:pt x="13763" y="2592"/>
                    <a:pt x="13746" y="2304"/>
                  </a:cubicBezTo>
                  <a:cubicBezTo>
                    <a:pt x="13729" y="1728"/>
                    <a:pt x="13769" y="1440"/>
                    <a:pt x="13795" y="1152"/>
                  </a:cubicBezTo>
                  <a:cubicBezTo>
                    <a:pt x="13627" y="1152"/>
                    <a:pt x="13610" y="3744"/>
                    <a:pt x="13597" y="6048"/>
                  </a:cubicBezTo>
                  <a:cubicBezTo>
                    <a:pt x="13511" y="4896"/>
                    <a:pt x="13468" y="5184"/>
                    <a:pt x="13405" y="6624"/>
                  </a:cubicBezTo>
                  <a:cubicBezTo>
                    <a:pt x="13377" y="5760"/>
                    <a:pt x="13326" y="4896"/>
                    <a:pt x="13431" y="4896"/>
                  </a:cubicBezTo>
                  <a:cubicBezTo>
                    <a:pt x="13373" y="4608"/>
                    <a:pt x="13070" y="3456"/>
                    <a:pt x="13065" y="5472"/>
                  </a:cubicBezTo>
                  <a:cubicBezTo>
                    <a:pt x="13046" y="4896"/>
                    <a:pt x="12981" y="5184"/>
                    <a:pt x="12966" y="5472"/>
                  </a:cubicBezTo>
                  <a:cubicBezTo>
                    <a:pt x="12833" y="5184"/>
                    <a:pt x="12822" y="5184"/>
                    <a:pt x="12690" y="5184"/>
                  </a:cubicBezTo>
                  <a:lnTo>
                    <a:pt x="12727" y="5472"/>
                  </a:lnTo>
                  <a:cubicBezTo>
                    <a:pt x="12675" y="7776"/>
                    <a:pt x="12619" y="6048"/>
                    <a:pt x="12514" y="6336"/>
                  </a:cubicBezTo>
                  <a:lnTo>
                    <a:pt x="12516" y="6048"/>
                  </a:lnTo>
                  <a:cubicBezTo>
                    <a:pt x="12275" y="4320"/>
                    <a:pt x="12413" y="6912"/>
                    <a:pt x="12176" y="4896"/>
                  </a:cubicBezTo>
                  <a:lnTo>
                    <a:pt x="12189" y="6336"/>
                  </a:lnTo>
                  <a:cubicBezTo>
                    <a:pt x="12165" y="9216"/>
                    <a:pt x="11978" y="4320"/>
                    <a:pt x="11840" y="5472"/>
                  </a:cubicBezTo>
                  <a:lnTo>
                    <a:pt x="11889" y="6336"/>
                  </a:lnTo>
                  <a:cubicBezTo>
                    <a:pt x="11814" y="7488"/>
                    <a:pt x="11678" y="2304"/>
                    <a:pt x="11603" y="1728"/>
                  </a:cubicBezTo>
                  <a:cubicBezTo>
                    <a:pt x="11586" y="1440"/>
                    <a:pt x="11629" y="1440"/>
                    <a:pt x="11652" y="1152"/>
                  </a:cubicBezTo>
                  <a:cubicBezTo>
                    <a:pt x="11454" y="-288"/>
                    <a:pt x="11627" y="2880"/>
                    <a:pt x="11478" y="3456"/>
                  </a:cubicBezTo>
                  <a:cubicBezTo>
                    <a:pt x="11450" y="2304"/>
                    <a:pt x="11513" y="864"/>
                    <a:pt x="11413" y="576"/>
                  </a:cubicBezTo>
                  <a:cubicBezTo>
                    <a:pt x="11364" y="0"/>
                    <a:pt x="11125" y="3744"/>
                    <a:pt x="10989" y="1728"/>
                  </a:cubicBezTo>
                  <a:cubicBezTo>
                    <a:pt x="11019" y="2592"/>
                    <a:pt x="11049" y="3456"/>
                    <a:pt x="10981" y="4032"/>
                  </a:cubicBezTo>
                  <a:cubicBezTo>
                    <a:pt x="10875" y="4032"/>
                    <a:pt x="10696" y="864"/>
                    <a:pt x="10602" y="3456"/>
                  </a:cubicBezTo>
                  <a:cubicBezTo>
                    <a:pt x="10589" y="3168"/>
                    <a:pt x="10582" y="2880"/>
                    <a:pt x="10582" y="2592"/>
                  </a:cubicBezTo>
                  <a:cubicBezTo>
                    <a:pt x="10502" y="3456"/>
                    <a:pt x="10322" y="3744"/>
                    <a:pt x="10272" y="4896"/>
                  </a:cubicBezTo>
                  <a:cubicBezTo>
                    <a:pt x="10199" y="288"/>
                    <a:pt x="9772" y="7200"/>
                    <a:pt x="9775" y="2592"/>
                  </a:cubicBezTo>
                  <a:lnTo>
                    <a:pt x="9527" y="2880"/>
                  </a:lnTo>
                  <a:lnTo>
                    <a:pt x="9533" y="2304"/>
                  </a:lnTo>
                  <a:cubicBezTo>
                    <a:pt x="9376" y="2016"/>
                    <a:pt x="9320" y="3168"/>
                    <a:pt x="9264" y="4320"/>
                  </a:cubicBezTo>
                  <a:cubicBezTo>
                    <a:pt x="9228" y="3744"/>
                    <a:pt x="9256" y="3456"/>
                    <a:pt x="9258" y="3168"/>
                  </a:cubicBezTo>
                  <a:cubicBezTo>
                    <a:pt x="9027" y="2304"/>
                    <a:pt x="9004" y="2304"/>
                    <a:pt x="8810" y="4608"/>
                  </a:cubicBezTo>
                  <a:lnTo>
                    <a:pt x="8790" y="3168"/>
                  </a:lnTo>
                  <a:cubicBezTo>
                    <a:pt x="8737" y="4032"/>
                    <a:pt x="8457" y="864"/>
                    <a:pt x="8231" y="2304"/>
                  </a:cubicBezTo>
                  <a:cubicBezTo>
                    <a:pt x="8233" y="2304"/>
                    <a:pt x="8237" y="2016"/>
                    <a:pt x="8254" y="1728"/>
                  </a:cubicBezTo>
                  <a:cubicBezTo>
                    <a:pt x="8000" y="3456"/>
                    <a:pt x="7645" y="-2016"/>
                    <a:pt x="7552" y="2880"/>
                  </a:cubicBezTo>
                  <a:lnTo>
                    <a:pt x="7382" y="4032"/>
                  </a:lnTo>
                  <a:cubicBezTo>
                    <a:pt x="7600" y="4608"/>
                    <a:pt x="7350" y="6336"/>
                    <a:pt x="7440" y="7200"/>
                  </a:cubicBezTo>
                  <a:cubicBezTo>
                    <a:pt x="7354" y="7488"/>
                    <a:pt x="7218" y="5760"/>
                    <a:pt x="7324" y="5472"/>
                  </a:cubicBezTo>
                  <a:lnTo>
                    <a:pt x="7341" y="5760"/>
                  </a:lnTo>
                  <a:cubicBezTo>
                    <a:pt x="7380" y="2880"/>
                    <a:pt x="7070" y="4608"/>
                    <a:pt x="7076" y="2592"/>
                  </a:cubicBezTo>
                  <a:cubicBezTo>
                    <a:pt x="6648" y="2880"/>
                    <a:pt x="6230" y="1152"/>
                    <a:pt x="5829" y="864"/>
                  </a:cubicBezTo>
                  <a:lnTo>
                    <a:pt x="5877" y="3168"/>
                  </a:lnTo>
                  <a:lnTo>
                    <a:pt x="5737" y="2880"/>
                  </a:lnTo>
                  <a:cubicBezTo>
                    <a:pt x="5700" y="2304"/>
                    <a:pt x="5687" y="1152"/>
                    <a:pt x="5786" y="1440"/>
                  </a:cubicBezTo>
                  <a:cubicBezTo>
                    <a:pt x="5735" y="288"/>
                    <a:pt x="5618" y="2304"/>
                    <a:pt x="5616" y="2880"/>
                  </a:cubicBezTo>
                  <a:cubicBezTo>
                    <a:pt x="5420" y="2016"/>
                    <a:pt x="5694" y="576"/>
                    <a:pt x="5633" y="576"/>
                  </a:cubicBezTo>
                  <a:lnTo>
                    <a:pt x="5569" y="576"/>
                  </a:lnTo>
                  <a:cubicBezTo>
                    <a:pt x="5504" y="1440"/>
                    <a:pt x="5498" y="2304"/>
                    <a:pt x="5377" y="2304"/>
                  </a:cubicBezTo>
                  <a:cubicBezTo>
                    <a:pt x="5302" y="1728"/>
                    <a:pt x="5338" y="864"/>
                    <a:pt x="5308" y="864"/>
                  </a:cubicBezTo>
                  <a:cubicBezTo>
                    <a:pt x="5310" y="864"/>
                    <a:pt x="5300" y="576"/>
                    <a:pt x="5263" y="864"/>
                  </a:cubicBezTo>
                  <a:lnTo>
                    <a:pt x="5086" y="576"/>
                  </a:lnTo>
                  <a:lnTo>
                    <a:pt x="5157" y="2304"/>
                  </a:lnTo>
                  <a:cubicBezTo>
                    <a:pt x="5080" y="3168"/>
                    <a:pt x="4992" y="2304"/>
                    <a:pt x="5073" y="4032"/>
                  </a:cubicBezTo>
                  <a:cubicBezTo>
                    <a:pt x="4953" y="1152"/>
                    <a:pt x="4417" y="2880"/>
                    <a:pt x="4343" y="2016"/>
                  </a:cubicBezTo>
                  <a:cubicBezTo>
                    <a:pt x="4234" y="3168"/>
                    <a:pt x="4126" y="3168"/>
                    <a:pt x="3990" y="2880"/>
                  </a:cubicBezTo>
                  <a:cubicBezTo>
                    <a:pt x="4025" y="3456"/>
                    <a:pt x="4044" y="5184"/>
                    <a:pt x="3930" y="4896"/>
                  </a:cubicBezTo>
                  <a:cubicBezTo>
                    <a:pt x="3971" y="1152"/>
                    <a:pt x="3717" y="3168"/>
                    <a:pt x="3624" y="576"/>
                  </a:cubicBezTo>
                  <a:cubicBezTo>
                    <a:pt x="3708" y="2304"/>
                    <a:pt x="3297" y="864"/>
                    <a:pt x="3428" y="3456"/>
                  </a:cubicBezTo>
                  <a:cubicBezTo>
                    <a:pt x="3331" y="3168"/>
                    <a:pt x="3422" y="2016"/>
                    <a:pt x="3348" y="1152"/>
                  </a:cubicBezTo>
                  <a:cubicBezTo>
                    <a:pt x="3120" y="2592"/>
                    <a:pt x="2842" y="288"/>
                    <a:pt x="2560" y="576"/>
                  </a:cubicBezTo>
                  <a:cubicBezTo>
                    <a:pt x="2556" y="1152"/>
                    <a:pt x="2603" y="1728"/>
                    <a:pt x="2543" y="2592"/>
                  </a:cubicBezTo>
                  <a:lnTo>
                    <a:pt x="2392" y="288"/>
                  </a:lnTo>
                  <a:cubicBezTo>
                    <a:pt x="2336" y="576"/>
                    <a:pt x="2341" y="2880"/>
                    <a:pt x="2239" y="1152"/>
                  </a:cubicBezTo>
                  <a:cubicBezTo>
                    <a:pt x="2254" y="1728"/>
                    <a:pt x="2276" y="2304"/>
                    <a:pt x="2237" y="2304"/>
                  </a:cubicBezTo>
                  <a:cubicBezTo>
                    <a:pt x="1682" y="0"/>
                    <a:pt x="1104" y="4320"/>
                    <a:pt x="540" y="0"/>
                  </a:cubicBezTo>
                  <a:cubicBezTo>
                    <a:pt x="616" y="576"/>
                    <a:pt x="566" y="864"/>
                    <a:pt x="508" y="864"/>
                  </a:cubicBezTo>
                  <a:cubicBezTo>
                    <a:pt x="545" y="1152"/>
                    <a:pt x="506" y="2016"/>
                    <a:pt x="514" y="2880"/>
                  </a:cubicBezTo>
                  <a:lnTo>
                    <a:pt x="277" y="864"/>
                  </a:lnTo>
                  <a:cubicBezTo>
                    <a:pt x="234" y="2880"/>
                    <a:pt x="26" y="864"/>
                    <a:pt x="0" y="2880"/>
                  </a:cubicBezTo>
                  <a:lnTo>
                    <a:pt x="75" y="2304"/>
                  </a:lnTo>
                  <a:cubicBezTo>
                    <a:pt x="-24" y="4608"/>
                    <a:pt x="215" y="7200"/>
                    <a:pt x="200" y="10080"/>
                  </a:cubicBezTo>
                  <a:cubicBezTo>
                    <a:pt x="312" y="7488"/>
                    <a:pt x="493" y="13824"/>
                    <a:pt x="676" y="10368"/>
                  </a:cubicBezTo>
                  <a:cubicBezTo>
                    <a:pt x="717" y="10944"/>
                    <a:pt x="641" y="11232"/>
                    <a:pt x="663" y="11808"/>
                  </a:cubicBezTo>
                  <a:cubicBezTo>
                    <a:pt x="708" y="10656"/>
                    <a:pt x="764" y="10368"/>
                    <a:pt x="868" y="10944"/>
                  </a:cubicBezTo>
                  <a:lnTo>
                    <a:pt x="857" y="11232"/>
                  </a:lnTo>
                  <a:cubicBezTo>
                    <a:pt x="1148" y="10944"/>
                    <a:pt x="1272" y="12096"/>
                    <a:pt x="1600" y="12960"/>
                  </a:cubicBezTo>
                  <a:lnTo>
                    <a:pt x="1574" y="11520"/>
                  </a:lnTo>
                  <a:cubicBezTo>
                    <a:pt x="1645" y="11808"/>
                    <a:pt x="1660" y="12096"/>
                    <a:pt x="1692" y="12384"/>
                  </a:cubicBezTo>
                  <a:cubicBezTo>
                    <a:pt x="1774" y="10368"/>
                    <a:pt x="1496" y="12384"/>
                    <a:pt x="1570" y="10080"/>
                  </a:cubicBezTo>
                  <a:cubicBezTo>
                    <a:pt x="1662" y="12960"/>
                    <a:pt x="2065" y="10080"/>
                    <a:pt x="2127" y="13248"/>
                  </a:cubicBezTo>
                  <a:cubicBezTo>
                    <a:pt x="2235" y="13536"/>
                    <a:pt x="2095" y="11808"/>
                    <a:pt x="2203" y="11808"/>
                  </a:cubicBezTo>
                  <a:lnTo>
                    <a:pt x="2233" y="12672"/>
                  </a:lnTo>
                  <a:lnTo>
                    <a:pt x="2259" y="11520"/>
                  </a:lnTo>
                  <a:cubicBezTo>
                    <a:pt x="2330" y="11808"/>
                    <a:pt x="2366" y="12960"/>
                    <a:pt x="2369" y="13536"/>
                  </a:cubicBezTo>
                  <a:cubicBezTo>
                    <a:pt x="2351" y="13536"/>
                    <a:pt x="2319" y="13824"/>
                    <a:pt x="2302" y="13824"/>
                  </a:cubicBezTo>
                  <a:cubicBezTo>
                    <a:pt x="2392" y="14976"/>
                    <a:pt x="2560" y="13536"/>
                    <a:pt x="2593" y="13824"/>
                  </a:cubicBezTo>
                  <a:lnTo>
                    <a:pt x="2487" y="13248"/>
                  </a:lnTo>
                  <a:cubicBezTo>
                    <a:pt x="2782" y="12384"/>
                    <a:pt x="3142" y="13824"/>
                    <a:pt x="3428" y="12096"/>
                  </a:cubicBezTo>
                  <a:lnTo>
                    <a:pt x="3407" y="11232"/>
                  </a:lnTo>
                  <a:cubicBezTo>
                    <a:pt x="3624" y="10080"/>
                    <a:pt x="3581" y="12096"/>
                    <a:pt x="3818" y="11520"/>
                  </a:cubicBezTo>
                  <a:lnTo>
                    <a:pt x="3809" y="11808"/>
                  </a:lnTo>
                  <a:cubicBezTo>
                    <a:pt x="3859" y="10944"/>
                    <a:pt x="3921" y="10656"/>
                    <a:pt x="3988" y="10944"/>
                  </a:cubicBezTo>
                  <a:cubicBezTo>
                    <a:pt x="3928" y="11520"/>
                    <a:pt x="4100" y="12384"/>
                    <a:pt x="4023" y="13248"/>
                  </a:cubicBezTo>
                  <a:cubicBezTo>
                    <a:pt x="4257" y="11808"/>
                    <a:pt x="4139" y="12096"/>
                    <a:pt x="4294" y="9792"/>
                  </a:cubicBezTo>
                  <a:lnTo>
                    <a:pt x="4330" y="10944"/>
                  </a:lnTo>
                  <a:cubicBezTo>
                    <a:pt x="4382" y="9792"/>
                    <a:pt x="4386" y="9504"/>
                    <a:pt x="4507" y="9216"/>
                  </a:cubicBezTo>
                  <a:cubicBezTo>
                    <a:pt x="4408" y="10080"/>
                    <a:pt x="4582" y="10656"/>
                    <a:pt x="4473" y="12096"/>
                  </a:cubicBezTo>
                  <a:cubicBezTo>
                    <a:pt x="4725" y="14400"/>
                    <a:pt x="4845" y="9792"/>
                    <a:pt x="4959" y="13248"/>
                  </a:cubicBezTo>
                  <a:cubicBezTo>
                    <a:pt x="5076" y="10080"/>
                    <a:pt x="4744" y="11520"/>
                    <a:pt x="4809" y="10944"/>
                  </a:cubicBezTo>
                  <a:cubicBezTo>
                    <a:pt x="4755" y="9792"/>
                    <a:pt x="4903" y="8640"/>
                    <a:pt x="4981" y="8928"/>
                  </a:cubicBezTo>
                  <a:cubicBezTo>
                    <a:pt x="5061" y="8928"/>
                    <a:pt x="5116" y="12672"/>
                    <a:pt x="5319" y="12672"/>
                  </a:cubicBezTo>
                  <a:cubicBezTo>
                    <a:pt x="5297" y="12672"/>
                    <a:pt x="5297" y="12960"/>
                    <a:pt x="5276" y="12960"/>
                  </a:cubicBezTo>
                  <a:cubicBezTo>
                    <a:pt x="5351" y="13824"/>
                    <a:pt x="5424" y="11808"/>
                    <a:pt x="5517" y="13248"/>
                  </a:cubicBezTo>
                  <a:cubicBezTo>
                    <a:pt x="5569" y="11520"/>
                    <a:pt x="5636" y="13248"/>
                    <a:pt x="5651" y="10944"/>
                  </a:cubicBezTo>
                  <a:lnTo>
                    <a:pt x="5468" y="11520"/>
                  </a:lnTo>
                  <a:cubicBezTo>
                    <a:pt x="5571" y="10944"/>
                    <a:pt x="5670" y="8352"/>
                    <a:pt x="5842" y="9504"/>
                  </a:cubicBezTo>
                  <a:cubicBezTo>
                    <a:pt x="5829" y="10080"/>
                    <a:pt x="5778" y="10656"/>
                    <a:pt x="5741" y="10944"/>
                  </a:cubicBezTo>
                  <a:cubicBezTo>
                    <a:pt x="5793" y="11808"/>
                    <a:pt x="5838" y="10656"/>
                    <a:pt x="5892" y="11232"/>
                  </a:cubicBezTo>
                  <a:cubicBezTo>
                    <a:pt x="5877" y="13536"/>
                    <a:pt x="5668" y="11808"/>
                    <a:pt x="5556" y="13536"/>
                  </a:cubicBezTo>
                  <a:cubicBezTo>
                    <a:pt x="5610" y="14400"/>
                    <a:pt x="5767" y="11808"/>
                    <a:pt x="5711" y="14400"/>
                  </a:cubicBezTo>
                  <a:cubicBezTo>
                    <a:pt x="5791" y="11232"/>
                    <a:pt x="5909" y="14688"/>
                    <a:pt x="6045" y="12384"/>
                  </a:cubicBezTo>
                  <a:lnTo>
                    <a:pt x="6036" y="13824"/>
                  </a:lnTo>
                  <a:cubicBezTo>
                    <a:pt x="6058" y="13536"/>
                    <a:pt x="6103" y="12960"/>
                    <a:pt x="6142" y="12960"/>
                  </a:cubicBezTo>
                  <a:lnTo>
                    <a:pt x="6071" y="14688"/>
                  </a:lnTo>
                  <a:cubicBezTo>
                    <a:pt x="6180" y="13248"/>
                    <a:pt x="6282" y="16128"/>
                    <a:pt x="6387" y="15264"/>
                  </a:cubicBezTo>
                  <a:cubicBezTo>
                    <a:pt x="6167" y="15264"/>
                    <a:pt x="6338" y="13536"/>
                    <a:pt x="6245" y="12672"/>
                  </a:cubicBezTo>
                  <a:cubicBezTo>
                    <a:pt x="6518" y="10944"/>
                    <a:pt x="6402" y="16416"/>
                    <a:pt x="6708" y="15840"/>
                  </a:cubicBezTo>
                  <a:cubicBezTo>
                    <a:pt x="6667" y="15840"/>
                    <a:pt x="6553" y="14688"/>
                    <a:pt x="6618" y="14112"/>
                  </a:cubicBezTo>
                  <a:cubicBezTo>
                    <a:pt x="6676" y="14400"/>
                    <a:pt x="6751" y="14976"/>
                    <a:pt x="6788" y="15840"/>
                  </a:cubicBezTo>
                  <a:cubicBezTo>
                    <a:pt x="6990" y="15552"/>
                    <a:pt x="6757" y="14400"/>
                    <a:pt x="6844" y="13536"/>
                  </a:cubicBezTo>
                  <a:cubicBezTo>
                    <a:pt x="6913" y="15264"/>
                    <a:pt x="6943" y="12960"/>
                    <a:pt x="7031" y="12384"/>
                  </a:cubicBezTo>
                  <a:lnTo>
                    <a:pt x="7031" y="13824"/>
                  </a:lnTo>
                  <a:cubicBezTo>
                    <a:pt x="7264" y="14688"/>
                    <a:pt x="7093" y="10944"/>
                    <a:pt x="7300" y="12096"/>
                  </a:cubicBezTo>
                  <a:lnTo>
                    <a:pt x="7214" y="13824"/>
                  </a:lnTo>
                  <a:lnTo>
                    <a:pt x="7322" y="13536"/>
                  </a:lnTo>
                  <a:lnTo>
                    <a:pt x="7298" y="14976"/>
                  </a:lnTo>
                  <a:cubicBezTo>
                    <a:pt x="7416" y="13824"/>
                    <a:pt x="7453" y="14112"/>
                    <a:pt x="7569" y="14688"/>
                  </a:cubicBezTo>
                  <a:cubicBezTo>
                    <a:pt x="7541" y="13536"/>
                    <a:pt x="7584" y="12096"/>
                    <a:pt x="7686" y="12096"/>
                  </a:cubicBezTo>
                  <a:cubicBezTo>
                    <a:pt x="7757" y="12960"/>
                    <a:pt x="7647" y="13536"/>
                    <a:pt x="7793" y="13248"/>
                  </a:cubicBezTo>
                  <a:cubicBezTo>
                    <a:pt x="7759" y="14112"/>
                    <a:pt x="7724" y="15264"/>
                    <a:pt x="7660" y="13824"/>
                  </a:cubicBezTo>
                  <a:cubicBezTo>
                    <a:pt x="7653" y="14400"/>
                    <a:pt x="7628" y="14688"/>
                    <a:pt x="7621" y="15264"/>
                  </a:cubicBezTo>
                  <a:cubicBezTo>
                    <a:pt x="7696" y="16128"/>
                    <a:pt x="7811" y="15552"/>
                    <a:pt x="7862" y="15552"/>
                  </a:cubicBezTo>
                  <a:cubicBezTo>
                    <a:pt x="7843" y="15552"/>
                    <a:pt x="7819" y="15264"/>
                    <a:pt x="7806" y="15264"/>
                  </a:cubicBezTo>
                  <a:lnTo>
                    <a:pt x="8017" y="13248"/>
                  </a:lnTo>
                  <a:cubicBezTo>
                    <a:pt x="8050" y="13824"/>
                    <a:pt x="8024" y="14112"/>
                    <a:pt x="7998" y="14688"/>
                  </a:cubicBezTo>
                  <a:cubicBezTo>
                    <a:pt x="8039" y="14400"/>
                    <a:pt x="8069" y="13824"/>
                    <a:pt x="8131" y="13824"/>
                  </a:cubicBezTo>
                  <a:cubicBezTo>
                    <a:pt x="8116" y="14976"/>
                    <a:pt x="8119" y="16128"/>
                    <a:pt x="8030" y="16704"/>
                  </a:cubicBezTo>
                  <a:lnTo>
                    <a:pt x="8231" y="15264"/>
                  </a:lnTo>
                  <a:cubicBezTo>
                    <a:pt x="8243" y="15840"/>
                    <a:pt x="8334" y="16704"/>
                    <a:pt x="8308" y="17280"/>
                  </a:cubicBezTo>
                  <a:cubicBezTo>
                    <a:pt x="8418" y="17856"/>
                    <a:pt x="8579" y="14976"/>
                    <a:pt x="8728" y="15840"/>
                  </a:cubicBezTo>
                  <a:cubicBezTo>
                    <a:pt x="8734" y="15840"/>
                    <a:pt x="8750" y="15552"/>
                    <a:pt x="8782" y="15264"/>
                  </a:cubicBezTo>
                  <a:cubicBezTo>
                    <a:pt x="8920" y="15840"/>
                    <a:pt x="9042" y="17280"/>
                    <a:pt x="9206" y="15552"/>
                  </a:cubicBezTo>
                  <a:lnTo>
                    <a:pt x="9299" y="17568"/>
                  </a:lnTo>
                  <a:cubicBezTo>
                    <a:pt x="9428" y="17280"/>
                    <a:pt x="9174" y="14976"/>
                    <a:pt x="9387" y="14400"/>
                  </a:cubicBezTo>
                  <a:cubicBezTo>
                    <a:pt x="9538" y="13824"/>
                    <a:pt x="9443" y="16128"/>
                    <a:pt x="9497" y="16704"/>
                  </a:cubicBezTo>
                  <a:cubicBezTo>
                    <a:pt x="9572" y="15840"/>
                    <a:pt x="9704" y="13536"/>
                    <a:pt x="9841" y="15264"/>
                  </a:cubicBezTo>
                  <a:cubicBezTo>
                    <a:pt x="9796" y="15840"/>
                    <a:pt x="9760" y="15264"/>
                    <a:pt x="9716" y="1555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1" name="Shape 241"/>
            <p:cNvSpPr/>
            <p:nvPr/>
          </p:nvSpPr>
          <p:spPr>
            <a:xfrm rot="5400000">
              <a:off x="13778" y="3678863"/>
              <a:ext cx="5413" cy="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130" h="21600" fill="norm" stroke="1" extrusionOk="0">
                  <a:moveTo>
                    <a:pt x="17130" y="21600"/>
                  </a:moveTo>
                  <a:cubicBezTo>
                    <a:pt x="9930" y="14400"/>
                    <a:pt x="8130" y="7200"/>
                    <a:pt x="6330" y="0"/>
                  </a:cubicBezTo>
                  <a:cubicBezTo>
                    <a:pt x="-2670" y="7200"/>
                    <a:pt x="-4470" y="14400"/>
                    <a:pt x="1713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2" name="Shape 242"/>
            <p:cNvSpPr/>
            <p:nvPr/>
          </p:nvSpPr>
          <p:spPr>
            <a:xfrm rot="5400000">
              <a:off x="8792" y="2402178"/>
              <a:ext cx="317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2960" y="0"/>
                  </a:lnTo>
                  <a:cubicBezTo>
                    <a:pt x="4320" y="21600"/>
                    <a:pt x="4320" y="21600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3" name="Shape 243"/>
            <p:cNvSpPr/>
            <p:nvPr/>
          </p:nvSpPr>
          <p:spPr>
            <a:xfrm rot="5400000">
              <a:off x="2228" y="5011919"/>
              <a:ext cx="15083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20884" y="21600"/>
                  </a:moveTo>
                  <a:cubicBezTo>
                    <a:pt x="9684" y="14400"/>
                    <a:pt x="4084" y="7200"/>
                    <a:pt x="84" y="0"/>
                  </a:cubicBezTo>
                  <a:cubicBezTo>
                    <a:pt x="-716" y="7200"/>
                    <a:pt x="4084" y="14400"/>
                    <a:pt x="20884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4" name="Shape 244"/>
            <p:cNvSpPr/>
            <p:nvPr/>
          </p:nvSpPr>
          <p:spPr>
            <a:xfrm rot="5400000">
              <a:off x="35438" y="5810640"/>
              <a:ext cx="24374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7200"/>
                  </a:lnTo>
                  <a:cubicBezTo>
                    <a:pt x="10286" y="7200"/>
                    <a:pt x="13886" y="14400"/>
                    <a:pt x="19543" y="21600"/>
                  </a:cubicBezTo>
                  <a:cubicBezTo>
                    <a:pt x="19029" y="14400"/>
                    <a:pt x="14914" y="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5" name="Shape 245"/>
            <p:cNvSpPr/>
            <p:nvPr/>
          </p:nvSpPr>
          <p:spPr>
            <a:xfrm rot="5400000">
              <a:off x="14808" y="6039405"/>
              <a:ext cx="19229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213" h="21600" fill="norm" stroke="1" extrusionOk="0">
                  <a:moveTo>
                    <a:pt x="6291" y="21600"/>
                  </a:moveTo>
                  <a:cubicBezTo>
                    <a:pt x="9109" y="14400"/>
                    <a:pt x="12396" y="21600"/>
                    <a:pt x="15213" y="14400"/>
                  </a:cubicBezTo>
                  <a:lnTo>
                    <a:pt x="14274" y="0"/>
                  </a:lnTo>
                  <a:cubicBezTo>
                    <a:pt x="2065" y="0"/>
                    <a:pt x="-6387" y="14400"/>
                    <a:pt x="6291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6" name="Shape 246"/>
            <p:cNvSpPr/>
            <p:nvPr/>
          </p:nvSpPr>
          <p:spPr>
            <a:xfrm rot="5400000">
              <a:off x="17048" y="5862504"/>
              <a:ext cx="35285" cy="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13988" fill="norm" stroke="1" extrusionOk="0">
                  <a:moveTo>
                    <a:pt x="0" y="5056"/>
                  </a:moveTo>
                  <a:cubicBezTo>
                    <a:pt x="1029" y="17399"/>
                    <a:pt x="10286" y="14313"/>
                    <a:pt x="20571" y="11228"/>
                  </a:cubicBezTo>
                  <a:lnTo>
                    <a:pt x="18514" y="11228"/>
                  </a:lnTo>
                  <a:cubicBezTo>
                    <a:pt x="21600" y="-4201"/>
                    <a:pt x="10629" y="-1115"/>
                    <a:pt x="0" y="505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7" name="Shape 247"/>
            <p:cNvSpPr/>
            <p:nvPr/>
          </p:nvSpPr>
          <p:spPr>
            <a:xfrm rot="5400000">
              <a:off x="25879" y="5893173"/>
              <a:ext cx="16082" cy="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3" h="9600" fill="norm" stroke="1" extrusionOk="0">
                  <a:moveTo>
                    <a:pt x="0" y="9600"/>
                  </a:moveTo>
                  <a:cubicBezTo>
                    <a:pt x="6968" y="9600"/>
                    <a:pt x="13239" y="9600"/>
                    <a:pt x="19510" y="9600"/>
                  </a:cubicBezTo>
                  <a:cubicBezTo>
                    <a:pt x="21600" y="-12000"/>
                    <a:pt x="11845" y="9600"/>
                    <a:pt x="0" y="9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8" name="Shape 248"/>
            <p:cNvSpPr/>
            <p:nvPr/>
          </p:nvSpPr>
          <p:spPr>
            <a:xfrm rot="5400000">
              <a:off x="33456" y="5663505"/>
              <a:ext cx="26884" cy="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9163" h="9351" fill="norm" stroke="1" extrusionOk="0">
                  <a:moveTo>
                    <a:pt x="5509" y="8469"/>
                  </a:moveTo>
                  <a:cubicBezTo>
                    <a:pt x="8283" y="10269"/>
                    <a:pt x="7292" y="-531"/>
                    <a:pt x="8878" y="3069"/>
                  </a:cubicBezTo>
                  <a:cubicBezTo>
                    <a:pt x="11850" y="-7731"/>
                    <a:pt x="-9750" y="13869"/>
                    <a:pt x="5509" y="846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9" name="Shape 249"/>
            <p:cNvSpPr/>
            <p:nvPr/>
          </p:nvSpPr>
          <p:spPr>
            <a:xfrm rot="5400000">
              <a:off x="17357" y="5850733"/>
              <a:ext cx="16575" cy="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2800" y="0"/>
                  </a:lnTo>
                  <a:lnTo>
                    <a:pt x="0" y="1728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0" name="Shape 250"/>
            <p:cNvSpPr/>
            <p:nvPr/>
          </p:nvSpPr>
          <p:spPr>
            <a:xfrm rot="5400000">
              <a:off x="9891" y="5740204"/>
              <a:ext cx="35497" cy="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15514" fill="norm" stroke="1" extrusionOk="0">
                  <a:moveTo>
                    <a:pt x="8" y="8314"/>
                  </a:moveTo>
                  <a:lnTo>
                    <a:pt x="17005" y="15514"/>
                  </a:lnTo>
                  <a:cubicBezTo>
                    <a:pt x="16651" y="8314"/>
                    <a:pt x="18775" y="8314"/>
                    <a:pt x="21254" y="8314"/>
                  </a:cubicBezTo>
                  <a:cubicBezTo>
                    <a:pt x="10985" y="1114"/>
                    <a:pt x="-346" y="-6086"/>
                    <a:pt x="8" y="831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1" name="Shape 251"/>
            <p:cNvSpPr/>
            <p:nvPr/>
          </p:nvSpPr>
          <p:spPr>
            <a:xfrm rot="5400000">
              <a:off x="16263" y="5768717"/>
              <a:ext cx="22425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26" y="21600"/>
                    <a:pt x="17053" y="21600"/>
                    <a:pt x="21600" y="0"/>
                  </a:cubicBezTo>
                  <a:cubicBezTo>
                    <a:pt x="17053" y="0"/>
                    <a:pt x="6821" y="0"/>
                    <a:pt x="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2" name="Shape 252"/>
            <p:cNvSpPr/>
            <p:nvPr/>
          </p:nvSpPr>
          <p:spPr>
            <a:xfrm rot="5400000">
              <a:off x="9064" y="5807715"/>
              <a:ext cx="282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5166" y="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3" name="Shape 253"/>
            <p:cNvSpPr/>
            <p:nvPr/>
          </p:nvSpPr>
          <p:spPr>
            <a:xfrm rot="5400000">
              <a:off x="11430" y="5410023"/>
              <a:ext cx="32091" cy="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30" h="21600" fill="norm" stroke="1" extrusionOk="0">
                  <a:moveTo>
                    <a:pt x="17620" y="0"/>
                  </a:moveTo>
                  <a:lnTo>
                    <a:pt x="340" y="5400"/>
                  </a:lnTo>
                  <a:cubicBezTo>
                    <a:pt x="-1322" y="16200"/>
                    <a:pt x="3330" y="21600"/>
                    <a:pt x="9644" y="21600"/>
                  </a:cubicBezTo>
                  <a:cubicBezTo>
                    <a:pt x="13632" y="10800"/>
                    <a:pt x="20278" y="10800"/>
                    <a:pt x="1762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4" name="Shape 254"/>
            <p:cNvSpPr/>
            <p:nvPr/>
          </p:nvSpPr>
          <p:spPr>
            <a:xfrm rot="5400000">
              <a:off x="10393" y="5507912"/>
              <a:ext cx="14625" cy="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343"/>
                  </a:moveTo>
                  <a:cubicBezTo>
                    <a:pt x="9504" y="9257"/>
                    <a:pt x="8640" y="6171"/>
                    <a:pt x="1728" y="0"/>
                  </a:cubicBezTo>
                  <a:lnTo>
                    <a:pt x="0" y="21600"/>
                  </a:lnTo>
                  <a:lnTo>
                    <a:pt x="21600" y="12343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5" name="Shape 255"/>
            <p:cNvSpPr/>
            <p:nvPr/>
          </p:nvSpPr>
          <p:spPr>
            <a:xfrm rot="5400000">
              <a:off x="-3390" y="5423107"/>
              <a:ext cx="3364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073" h="21600" fill="norm" stroke="1" extrusionOk="0">
                  <a:moveTo>
                    <a:pt x="6528" y="0"/>
                  </a:moveTo>
                  <a:cubicBezTo>
                    <a:pt x="5650" y="5400"/>
                    <a:pt x="-6643" y="21600"/>
                    <a:pt x="4947" y="21600"/>
                  </a:cubicBezTo>
                  <a:cubicBezTo>
                    <a:pt x="5825" y="10800"/>
                    <a:pt x="14957" y="5400"/>
                    <a:pt x="652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6" name="Shape 256"/>
            <p:cNvSpPr/>
            <p:nvPr/>
          </p:nvSpPr>
          <p:spPr>
            <a:xfrm rot="5400000">
              <a:off x="24063" y="4973387"/>
              <a:ext cx="6825" cy="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93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7" name="Shape 257"/>
            <p:cNvSpPr/>
            <p:nvPr/>
          </p:nvSpPr>
          <p:spPr>
            <a:xfrm rot="5400000">
              <a:off x="-16781" y="4588336"/>
              <a:ext cx="46011" cy="7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710" h="17913" fill="norm" stroke="1" extrusionOk="0">
                  <a:moveTo>
                    <a:pt x="1221" y="17280"/>
                  </a:moveTo>
                  <a:cubicBezTo>
                    <a:pt x="14480" y="21600"/>
                    <a:pt x="4429" y="2160"/>
                    <a:pt x="16191" y="8640"/>
                  </a:cubicBezTo>
                  <a:cubicBezTo>
                    <a:pt x="19399" y="4320"/>
                    <a:pt x="6567" y="4320"/>
                    <a:pt x="9775" y="0"/>
                  </a:cubicBezTo>
                  <a:cubicBezTo>
                    <a:pt x="1862" y="4320"/>
                    <a:pt x="-2201" y="2160"/>
                    <a:pt x="1221" y="1728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8" name="Shape 258"/>
            <p:cNvSpPr/>
            <p:nvPr/>
          </p:nvSpPr>
          <p:spPr>
            <a:xfrm rot="5400000">
              <a:off x="5627" y="4599739"/>
              <a:ext cx="107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cubicBezTo>
                    <a:pt x="9095" y="10800"/>
                    <a:pt x="3411" y="10800"/>
                    <a:pt x="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9" name="Shape 259"/>
            <p:cNvSpPr/>
            <p:nvPr/>
          </p:nvSpPr>
          <p:spPr>
            <a:xfrm rot="5400000">
              <a:off x="47526" y="49841"/>
              <a:ext cx="23400" cy="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lnTo>
                    <a:pt x="0" y="0"/>
                  </a:lnTo>
                  <a:lnTo>
                    <a:pt x="13846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0" name="Shape 260"/>
            <p:cNvSpPr/>
            <p:nvPr/>
          </p:nvSpPr>
          <p:spPr>
            <a:xfrm rot="5400000">
              <a:off x="46910" y="6819"/>
              <a:ext cx="18525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5525" y="0"/>
                  </a:lnTo>
                  <a:lnTo>
                    <a:pt x="0" y="18000"/>
                  </a:lnTo>
                  <a:cubicBezTo>
                    <a:pt x="5400" y="18000"/>
                    <a:pt x="17550" y="18000"/>
                    <a:pt x="2160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1" name="Shape 261"/>
            <p:cNvSpPr/>
            <p:nvPr/>
          </p:nvSpPr>
          <p:spPr>
            <a:xfrm rot="5400000">
              <a:off x="-7184" y="3157528"/>
              <a:ext cx="20475" cy="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94" y="21600"/>
                  </a:moveTo>
                  <a:lnTo>
                    <a:pt x="21600" y="10800"/>
                  </a:lnTo>
                  <a:cubicBezTo>
                    <a:pt x="17788" y="5400"/>
                    <a:pt x="11435" y="5400"/>
                    <a:pt x="0" y="0"/>
                  </a:cubicBezTo>
                  <a:lnTo>
                    <a:pt x="19694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2" name="Shape 262"/>
            <p:cNvSpPr/>
            <p:nvPr/>
          </p:nvSpPr>
          <p:spPr>
            <a:xfrm rot="5400000">
              <a:off x="4894" y="2852242"/>
              <a:ext cx="9751" cy="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65" y="21600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10165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3" name="Shape 263"/>
            <p:cNvSpPr/>
            <p:nvPr/>
          </p:nvSpPr>
          <p:spPr>
            <a:xfrm rot="5400000">
              <a:off x="-14272" y="2608073"/>
              <a:ext cx="34508" cy="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8" h="8611" fill="norm" stroke="1" extrusionOk="0">
                  <a:moveTo>
                    <a:pt x="232" y="7831"/>
                  </a:moveTo>
                  <a:cubicBezTo>
                    <a:pt x="6404" y="10531"/>
                    <a:pt x="13947" y="5131"/>
                    <a:pt x="20118" y="7831"/>
                  </a:cubicBezTo>
                  <a:cubicBezTo>
                    <a:pt x="6404" y="10531"/>
                    <a:pt x="-1482" y="-11069"/>
                    <a:pt x="232" y="7831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65" name="Shape 265"/>
          <p:cNvSpPr/>
          <p:nvPr>
            <p:ph type="title"/>
          </p:nvPr>
        </p:nvSpPr>
        <p:spPr>
          <a:xfrm>
            <a:off x="1522412" y="0"/>
            <a:ext cx="91440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6" name="Shape 266"/>
          <p:cNvSpPr/>
          <p:nvPr>
            <p:ph type="body" idx="1"/>
          </p:nvPr>
        </p:nvSpPr>
        <p:spPr>
          <a:xfrm>
            <a:off x="1522412" y="1905000"/>
            <a:ext cx="9144000" cy="4953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7" name="Shape 2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9562" y="4718050"/>
            <a:ext cx="8643938" cy="7937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hape 96"/>
          <p:cNvSpPr/>
          <p:nvPr>
            <p:ph type="title"/>
          </p:nvPr>
        </p:nvSpPr>
        <p:spPr>
          <a:xfrm>
            <a:off x="1522412" y="0"/>
            <a:ext cx="91440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xfrm>
            <a:off x="1522412" y="1905000"/>
            <a:ext cx="9144000" cy="4953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hape 98"/>
          <p:cNvSpPr/>
          <p:nvPr>
            <p:ph type="sldNum" sz="quarter" idx="2"/>
          </p:nvPr>
        </p:nvSpPr>
        <p:spPr>
          <a:xfrm>
            <a:off x="8728498" y="6172200"/>
            <a:ext cx="2841836" cy="3683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9562" y="4718050"/>
            <a:ext cx="8643938" cy="79375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/>
          <p:nvPr>
            <p:ph type="title"/>
          </p:nvPr>
        </p:nvSpPr>
        <p:spPr>
          <a:xfrm>
            <a:off x="1522412" y="0"/>
            <a:ext cx="91440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xfrm>
            <a:off x="1522412" y="1905000"/>
            <a:ext cx="9144000" cy="4953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1522412" y="0"/>
            <a:ext cx="91440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xfrm>
            <a:off x="1522412" y="1905000"/>
            <a:ext cx="9144000" cy="4953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Shape 1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xfrm>
            <a:off x="1522412" y="0"/>
            <a:ext cx="91440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xfrm>
            <a:off x="1522412" y="1905000"/>
            <a:ext cx="9144000" cy="4953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" name="Shape 1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xfrm>
            <a:off x="1522412" y="0"/>
            <a:ext cx="91440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xfrm>
            <a:off x="1522412" y="1905000"/>
            <a:ext cx="9144000" cy="4953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2" name="Shape 1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155"/>
          <p:cNvGrpSpPr/>
          <p:nvPr/>
        </p:nvGrpSpPr>
        <p:grpSpPr>
          <a:xfrm>
            <a:off x="4413676" y="1627173"/>
            <a:ext cx="6273018" cy="4566780"/>
            <a:chOff x="0" y="0"/>
            <a:chExt cx="6273018" cy="4566779"/>
          </a:xfrm>
        </p:grpSpPr>
        <p:grpSp>
          <p:nvGrpSpPr>
            <p:cNvPr id="151" name="Group 151"/>
            <p:cNvGrpSpPr/>
            <p:nvPr/>
          </p:nvGrpSpPr>
          <p:grpSpPr>
            <a:xfrm>
              <a:off x="999781" y="0"/>
              <a:ext cx="5273237" cy="4121686"/>
              <a:chOff x="0" y="0"/>
              <a:chExt cx="5273236" cy="4121686"/>
            </a:xfrm>
          </p:grpSpPr>
          <p:pic>
            <p:nvPicPr>
              <p:cNvPr id="149" name="image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18291"/>
                <a:ext cx="5273237" cy="6707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50" name="image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218370" y="0"/>
                <a:ext cx="48771" cy="41216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54" name="Group 154"/>
            <p:cNvGrpSpPr/>
            <p:nvPr/>
          </p:nvGrpSpPr>
          <p:grpSpPr>
            <a:xfrm>
              <a:off x="0" y="457287"/>
              <a:ext cx="5303718" cy="4109493"/>
              <a:chOff x="0" y="0"/>
              <a:chExt cx="5303717" cy="4109491"/>
            </a:xfrm>
          </p:grpSpPr>
          <p:pic>
            <p:nvPicPr>
              <p:cNvPr id="152" name="image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4042423"/>
                <a:ext cx="5303718" cy="6097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53" name="image.pn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36577" y="0"/>
                <a:ext cx="48771" cy="410949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56" name="Shape 156"/>
          <p:cNvSpPr/>
          <p:nvPr>
            <p:ph type="title"/>
          </p:nvPr>
        </p:nvSpPr>
        <p:spPr>
          <a:xfrm>
            <a:off x="1522412" y="0"/>
            <a:ext cx="91440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xfrm>
            <a:off x="1522412" y="1905000"/>
            <a:ext cx="9144000" cy="4953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hape 1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roup 171"/>
          <p:cNvGrpSpPr/>
          <p:nvPr/>
        </p:nvGrpSpPr>
        <p:grpSpPr>
          <a:xfrm>
            <a:off x="1469436" y="1645464"/>
            <a:ext cx="6273019" cy="4548489"/>
            <a:chOff x="0" y="0"/>
            <a:chExt cx="6273018" cy="4548488"/>
          </a:xfrm>
        </p:grpSpPr>
        <p:grpSp>
          <p:nvGrpSpPr>
            <p:cNvPr id="167" name="Group 167"/>
            <p:cNvGrpSpPr/>
            <p:nvPr/>
          </p:nvGrpSpPr>
          <p:grpSpPr>
            <a:xfrm>
              <a:off x="0" y="0"/>
              <a:ext cx="5273237" cy="4103395"/>
              <a:chOff x="0" y="0"/>
              <a:chExt cx="5273236" cy="4103395"/>
            </a:xfrm>
          </p:grpSpPr>
          <p:pic>
            <p:nvPicPr>
              <p:cNvPr id="165" name="image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0"/>
                <a:ext cx="5273237" cy="6706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66" name="image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2192" y="0"/>
                <a:ext cx="42675" cy="410339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Group 170"/>
            <p:cNvGrpSpPr/>
            <p:nvPr/>
          </p:nvGrpSpPr>
          <p:grpSpPr>
            <a:xfrm>
              <a:off x="969299" y="438996"/>
              <a:ext cx="5303719" cy="4109492"/>
              <a:chOff x="0" y="0"/>
              <a:chExt cx="5303717" cy="4109491"/>
            </a:xfrm>
          </p:grpSpPr>
          <p:pic>
            <p:nvPicPr>
              <p:cNvPr id="168" name="image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4042423"/>
                <a:ext cx="5303718" cy="6097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69" name="image.pn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5224467" y="0"/>
                <a:ext cx="42674" cy="410949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Shape 172"/>
          <p:cNvSpPr/>
          <p:nvPr>
            <p:ph type="title"/>
          </p:nvPr>
        </p:nvSpPr>
        <p:spPr>
          <a:xfrm>
            <a:off x="1522412" y="0"/>
            <a:ext cx="91440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3" name="Shape 173"/>
          <p:cNvSpPr/>
          <p:nvPr>
            <p:ph type="body" idx="1"/>
          </p:nvPr>
        </p:nvSpPr>
        <p:spPr>
          <a:xfrm>
            <a:off x="1522412" y="1905000"/>
            <a:ext cx="9144000" cy="4953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hape 1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6"/>
          <p:cNvGrpSpPr/>
          <p:nvPr/>
        </p:nvGrpSpPr>
        <p:grpSpPr>
          <a:xfrm>
            <a:off x="1522412" y="1516917"/>
            <a:ext cx="10569576" cy="61058"/>
            <a:chOff x="0" y="0"/>
            <a:chExt cx="10569575" cy="61057"/>
          </a:xfrm>
        </p:grpSpPr>
        <p:sp>
          <p:nvSpPr>
            <p:cNvPr id="2" name="Shape 2"/>
            <p:cNvSpPr/>
            <p:nvPr/>
          </p:nvSpPr>
          <p:spPr>
            <a:xfrm>
              <a:off x="10517091" y="8548"/>
              <a:ext cx="52484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53" h="21600" fill="norm" stroke="1" extrusionOk="0">
                  <a:moveTo>
                    <a:pt x="5925" y="21600"/>
                  </a:moveTo>
                  <a:lnTo>
                    <a:pt x="17853" y="10800"/>
                  </a:lnTo>
                  <a:cubicBezTo>
                    <a:pt x="15596" y="7200"/>
                    <a:pt x="4635" y="3600"/>
                    <a:pt x="8826" y="0"/>
                  </a:cubicBezTo>
                  <a:cubicBezTo>
                    <a:pt x="-3747" y="3600"/>
                    <a:pt x="-1168" y="10800"/>
                    <a:pt x="5925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" name="Shape 3"/>
            <p:cNvSpPr/>
            <p:nvPr/>
          </p:nvSpPr>
          <p:spPr>
            <a:xfrm>
              <a:off x="10499725" y="15442"/>
              <a:ext cx="19050" cy="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894" fill="norm" stroke="1" extrusionOk="0">
                  <a:moveTo>
                    <a:pt x="0" y="17894"/>
                  </a:moveTo>
                  <a:lnTo>
                    <a:pt x="21600" y="7094"/>
                  </a:lnTo>
                  <a:cubicBezTo>
                    <a:pt x="17280" y="-3706"/>
                    <a:pt x="11880" y="-3706"/>
                    <a:pt x="0" y="1789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" name="Shape 4"/>
            <p:cNvSpPr/>
            <p:nvPr/>
          </p:nvSpPr>
          <p:spPr>
            <a:xfrm>
              <a:off x="10518775" y="14653"/>
              <a:ext cx="39687" cy="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708" fill="norm" stroke="1" extrusionOk="0">
                  <a:moveTo>
                    <a:pt x="21600" y="0"/>
                  </a:moveTo>
                  <a:lnTo>
                    <a:pt x="0" y="7200"/>
                  </a:lnTo>
                  <a:cubicBezTo>
                    <a:pt x="2634" y="10800"/>
                    <a:pt x="3161" y="21600"/>
                    <a:pt x="10010" y="3600"/>
                  </a:cubicBezTo>
                  <a:cubicBezTo>
                    <a:pt x="7902" y="10800"/>
                    <a:pt x="12117" y="360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" name="Shape 5"/>
            <p:cNvSpPr/>
            <p:nvPr/>
          </p:nvSpPr>
          <p:spPr>
            <a:xfrm>
              <a:off x="10310956" y="9768"/>
              <a:ext cx="41131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600" fill="norm" stroke="1" extrusionOk="0">
                  <a:moveTo>
                    <a:pt x="88" y="0"/>
                  </a:moveTo>
                  <a:cubicBezTo>
                    <a:pt x="-872" y="3600"/>
                    <a:pt x="6328" y="14400"/>
                    <a:pt x="7768" y="21600"/>
                  </a:cubicBezTo>
                  <a:lnTo>
                    <a:pt x="20728" y="14400"/>
                  </a:lnTo>
                  <a:cubicBezTo>
                    <a:pt x="14008" y="10800"/>
                    <a:pt x="1048" y="7200"/>
                    <a:pt x="8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" name="Shape 6"/>
            <p:cNvSpPr/>
            <p:nvPr/>
          </p:nvSpPr>
          <p:spPr>
            <a:xfrm>
              <a:off x="10286999" y="14287"/>
              <a:ext cx="39689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20618" y="0"/>
                  </a:moveTo>
                  <a:lnTo>
                    <a:pt x="0" y="21600"/>
                  </a:lnTo>
                  <a:cubicBezTo>
                    <a:pt x="18164" y="21600"/>
                    <a:pt x="21600" y="14400"/>
                    <a:pt x="2061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" name="Shape 7"/>
            <p:cNvSpPr/>
            <p:nvPr/>
          </p:nvSpPr>
          <p:spPr>
            <a:xfrm>
              <a:off x="10480675" y="20759"/>
              <a:ext cx="77787" cy="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88" y="21600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3688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" name="Shape 8"/>
            <p:cNvSpPr/>
            <p:nvPr/>
          </p:nvSpPr>
          <p:spPr>
            <a:xfrm>
              <a:off x="10142538" y="6106"/>
              <a:ext cx="39687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771" y="17280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9771" y="1728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" name="Shape 9"/>
            <p:cNvSpPr/>
            <p:nvPr/>
          </p:nvSpPr>
          <p:spPr>
            <a:xfrm>
              <a:off x="9983788" y="4884"/>
              <a:ext cx="80072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84" h="21600" fill="norm" stroke="1" extrusionOk="0">
                  <a:moveTo>
                    <a:pt x="17853" y="21600"/>
                  </a:moveTo>
                  <a:cubicBezTo>
                    <a:pt x="21600" y="10800"/>
                    <a:pt x="12563" y="3600"/>
                    <a:pt x="16531" y="0"/>
                  </a:cubicBezTo>
                  <a:cubicBezTo>
                    <a:pt x="10359" y="0"/>
                    <a:pt x="4849" y="7200"/>
                    <a:pt x="0" y="18000"/>
                  </a:cubicBezTo>
                  <a:cubicBezTo>
                    <a:pt x="5290" y="10800"/>
                    <a:pt x="10800" y="14400"/>
                    <a:pt x="17853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" name="Shape 10"/>
            <p:cNvSpPr/>
            <p:nvPr/>
          </p:nvSpPr>
          <p:spPr>
            <a:xfrm>
              <a:off x="9948862" y="8548"/>
              <a:ext cx="34925" cy="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00" y="14400"/>
                    <a:pt x="13800" y="7200"/>
                    <a:pt x="21600" y="0"/>
                  </a:cubicBezTo>
                  <a:cubicBezTo>
                    <a:pt x="14400" y="0"/>
                    <a:pt x="7200" y="7200"/>
                    <a:pt x="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" name="Shape 11"/>
            <p:cNvSpPr/>
            <p:nvPr/>
          </p:nvSpPr>
          <p:spPr>
            <a:xfrm>
              <a:off x="10188575" y="12211"/>
              <a:ext cx="30162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575" y="17280"/>
                    <a:pt x="15525" y="4320"/>
                    <a:pt x="0" y="0"/>
                  </a:cubicBezTo>
                  <a:lnTo>
                    <a:pt x="108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" name="Shape 12"/>
            <p:cNvSpPr/>
            <p:nvPr/>
          </p:nvSpPr>
          <p:spPr>
            <a:xfrm>
              <a:off x="10169524" y="14898"/>
              <a:ext cx="349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00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" name="Shape 13"/>
            <p:cNvSpPr/>
            <p:nvPr/>
          </p:nvSpPr>
          <p:spPr>
            <a:xfrm>
              <a:off x="10218737" y="15508"/>
              <a:ext cx="476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21600" y="0"/>
                  </a:moveTo>
                  <a:lnTo>
                    <a:pt x="0" y="0"/>
                  </a:lnTo>
                  <a:cubicBezTo>
                    <a:pt x="8640" y="0"/>
                    <a:pt x="12960" y="0"/>
                    <a:pt x="21600" y="0"/>
                  </a:cubicBez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" name="Shape 14"/>
            <p:cNvSpPr/>
            <p:nvPr/>
          </p:nvSpPr>
          <p:spPr>
            <a:xfrm>
              <a:off x="10345866" y="20759"/>
              <a:ext cx="44321" cy="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3401" h="21600" fill="norm" stroke="1" extrusionOk="0">
                  <a:moveTo>
                    <a:pt x="13401" y="0"/>
                  </a:moveTo>
                  <a:cubicBezTo>
                    <a:pt x="6489" y="7200"/>
                    <a:pt x="-8199" y="12000"/>
                    <a:pt x="5913" y="21600"/>
                  </a:cubicBezTo>
                  <a:cubicBezTo>
                    <a:pt x="10809" y="14400"/>
                    <a:pt x="2745" y="9600"/>
                    <a:pt x="1340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" name="Shape 15"/>
            <p:cNvSpPr/>
            <p:nvPr/>
          </p:nvSpPr>
          <p:spPr>
            <a:xfrm>
              <a:off x="10242550" y="18317"/>
              <a:ext cx="44450" cy="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lnTo>
                    <a:pt x="20221" y="21600"/>
                  </a:lnTo>
                  <a:cubicBezTo>
                    <a:pt x="19762" y="16200"/>
                    <a:pt x="16085" y="5400"/>
                    <a:pt x="21600" y="0"/>
                  </a:cubicBezTo>
                  <a:lnTo>
                    <a:pt x="0" y="162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" name="Shape 16"/>
            <p:cNvSpPr/>
            <p:nvPr/>
          </p:nvSpPr>
          <p:spPr>
            <a:xfrm>
              <a:off x="10221912" y="20393"/>
              <a:ext cx="20637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4909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" name="Shape 17"/>
            <p:cNvSpPr/>
            <p:nvPr/>
          </p:nvSpPr>
          <p:spPr>
            <a:xfrm>
              <a:off x="9959974" y="14653"/>
              <a:ext cx="76926" cy="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3" h="21600" fill="norm" stroke="1" extrusionOk="0">
                  <a:moveTo>
                    <a:pt x="15120" y="0"/>
                  </a:moveTo>
                  <a:cubicBezTo>
                    <a:pt x="10560" y="10800"/>
                    <a:pt x="5520" y="10800"/>
                    <a:pt x="0" y="10800"/>
                  </a:cubicBezTo>
                  <a:cubicBezTo>
                    <a:pt x="6000" y="16200"/>
                    <a:pt x="12240" y="21600"/>
                    <a:pt x="18240" y="21600"/>
                  </a:cubicBezTo>
                  <a:cubicBezTo>
                    <a:pt x="18960" y="10800"/>
                    <a:pt x="21600" y="0"/>
                    <a:pt x="1512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" name="Shape 18"/>
            <p:cNvSpPr/>
            <p:nvPr/>
          </p:nvSpPr>
          <p:spPr>
            <a:xfrm>
              <a:off x="10104437" y="14898"/>
              <a:ext cx="4762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1600"/>
                  </a:lnTo>
                  <a:cubicBezTo>
                    <a:pt x="12960" y="21600"/>
                    <a:pt x="21600" y="2160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" name="Shape 19"/>
            <p:cNvSpPr/>
            <p:nvPr/>
          </p:nvSpPr>
          <p:spPr>
            <a:xfrm>
              <a:off x="9739312" y="15508"/>
              <a:ext cx="4762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7280" y="21600"/>
                  </a:lnTo>
                  <a:cubicBezTo>
                    <a:pt x="17280" y="21600"/>
                    <a:pt x="1728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" name="Shape 20"/>
            <p:cNvSpPr/>
            <p:nvPr/>
          </p:nvSpPr>
          <p:spPr>
            <a:xfrm>
              <a:off x="10032171" y="16729"/>
              <a:ext cx="4369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388" y="21600"/>
                  </a:moveTo>
                  <a:cubicBezTo>
                    <a:pt x="11120" y="21600"/>
                    <a:pt x="16176" y="10800"/>
                    <a:pt x="21231" y="0"/>
                  </a:cubicBezTo>
                  <a:cubicBezTo>
                    <a:pt x="14797" y="0"/>
                    <a:pt x="7903" y="10800"/>
                    <a:pt x="550" y="10800"/>
                  </a:cubicBezTo>
                  <a:cubicBezTo>
                    <a:pt x="-369" y="10800"/>
                    <a:pt x="-369" y="21600"/>
                    <a:pt x="2388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" name="Shape 21"/>
            <p:cNvSpPr/>
            <p:nvPr/>
          </p:nvSpPr>
          <p:spPr>
            <a:xfrm>
              <a:off x="9886950" y="12614"/>
              <a:ext cx="31750" cy="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362" fill="norm" stroke="1" extrusionOk="0">
                  <a:moveTo>
                    <a:pt x="0" y="1962"/>
                  </a:moveTo>
                  <a:cubicBezTo>
                    <a:pt x="6545" y="9162"/>
                    <a:pt x="13745" y="16362"/>
                    <a:pt x="21600" y="16362"/>
                  </a:cubicBezTo>
                  <a:cubicBezTo>
                    <a:pt x="15055" y="9162"/>
                    <a:pt x="1964" y="-5238"/>
                    <a:pt x="0" y="196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" name="Shape 22"/>
            <p:cNvSpPr/>
            <p:nvPr/>
          </p:nvSpPr>
          <p:spPr>
            <a:xfrm>
              <a:off x="10097590" y="14830"/>
              <a:ext cx="5261" cy="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94" h="9600" fill="norm" stroke="1" extrusionOk="0">
                  <a:moveTo>
                    <a:pt x="7094" y="9600"/>
                  </a:moveTo>
                  <a:lnTo>
                    <a:pt x="17894" y="9600"/>
                  </a:lnTo>
                  <a:cubicBezTo>
                    <a:pt x="-3706" y="-12000"/>
                    <a:pt x="-3706" y="9600"/>
                    <a:pt x="7094" y="9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" name="Shape 23"/>
            <p:cNvSpPr/>
            <p:nvPr/>
          </p:nvSpPr>
          <p:spPr>
            <a:xfrm>
              <a:off x="10075862" y="14287"/>
              <a:ext cx="285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19" y="0"/>
                  </a:moveTo>
                  <a:cubicBezTo>
                    <a:pt x="10452" y="7200"/>
                    <a:pt x="5574" y="14400"/>
                    <a:pt x="0" y="21600"/>
                  </a:cubicBezTo>
                  <a:cubicBezTo>
                    <a:pt x="7665" y="21600"/>
                    <a:pt x="15329" y="14400"/>
                    <a:pt x="21600" y="14400"/>
                  </a:cubicBezTo>
                  <a:cubicBezTo>
                    <a:pt x="20206" y="7200"/>
                    <a:pt x="18813" y="7200"/>
                    <a:pt x="1741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" name="Shape 24"/>
            <p:cNvSpPr/>
            <p:nvPr/>
          </p:nvSpPr>
          <p:spPr>
            <a:xfrm>
              <a:off x="9626740" y="17096"/>
              <a:ext cx="157894" cy="2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53" h="21600" fill="norm" stroke="1" extrusionOk="0">
                  <a:moveTo>
                    <a:pt x="5258" y="21600"/>
                  </a:moveTo>
                  <a:cubicBezTo>
                    <a:pt x="5586" y="18400"/>
                    <a:pt x="11040" y="15200"/>
                    <a:pt x="15731" y="19200"/>
                  </a:cubicBezTo>
                  <a:cubicBezTo>
                    <a:pt x="20313" y="16800"/>
                    <a:pt x="17368" y="5600"/>
                    <a:pt x="13331" y="0"/>
                  </a:cubicBezTo>
                  <a:cubicBezTo>
                    <a:pt x="13222" y="1600"/>
                    <a:pt x="13222" y="2400"/>
                    <a:pt x="8422" y="4800"/>
                  </a:cubicBezTo>
                  <a:cubicBezTo>
                    <a:pt x="10058" y="6400"/>
                    <a:pt x="19004" y="8800"/>
                    <a:pt x="14968" y="11200"/>
                  </a:cubicBezTo>
                  <a:cubicBezTo>
                    <a:pt x="8640" y="12800"/>
                    <a:pt x="9840" y="10400"/>
                    <a:pt x="6786" y="8800"/>
                  </a:cubicBezTo>
                  <a:cubicBezTo>
                    <a:pt x="9295" y="12800"/>
                    <a:pt x="-1287" y="14400"/>
                    <a:pt x="131" y="20000"/>
                  </a:cubicBezTo>
                  <a:lnTo>
                    <a:pt x="5586" y="18400"/>
                  </a:lnTo>
                  <a:cubicBezTo>
                    <a:pt x="5695" y="19200"/>
                    <a:pt x="3731" y="20800"/>
                    <a:pt x="5258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" name="Shape 25"/>
            <p:cNvSpPr/>
            <p:nvPr/>
          </p:nvSpPr>
          <p:spPr>
            <a:xfrm>
              <a:off x="9744075" y="12211"/>
              <a:ext cx="95250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12" y="21600"/>
                  </a:moveTo>
                  <a:lnTo>
                    <a:pt x="21600" y="21600"/>
                  </a:lnTo>
                  <a:cubicBezTo>
                    <a:pt x="17064" y="18000"/>
                    <a:pt x="14040" y="14400"/>
                    <a:pt x="8208" y="0"/>
                  </a:cubicBezTo>
                  <a:cubicBezTo>
                    <a:pt x="1728" y="7200"/>
                    <a:pt x="432" y="14400"/>
                    <a:pt x="0" y="18000"/>
                  </a:cubicBezTo>
                  <a:lnTo>
                    <a:pt x="19008" y="21600"/>
                  </a:lnTo>
                  <a:lnTo>
                    <a:pt x="17712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" name="Shape 26"/>
            <p:cNvSpPr/>
            <p:nvPr/>
          </p:nvSpPr>
          <p:spPr>
            <a:xfrm>
              <a:off x="9839324" y="14653"/>
              <a:ext cx="120683" cy="1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8" h="21600" fill="norm" stroke="1" extrusionOk="0">
                  <a:moveTo>
                    <a:pt x="12169" y="4629"/>
                  </a:moveTo>
                  <a:cubicBezTo>
                    <a:pt x="10039" y="10800"/>
                    <a:pt x="3499" y="13886"/>
                    <a:pt x="7454" y="21600"/>
                  </a:cubicBezTo>
                  <a:cubicBezTo>
                    <a:pt x="15515" y="21600"/>
                    <a:pt x="13082" y="15429"/>
                    <a:pt x="17949" y="12343"/>
                  </a:cubicBezTo>
                  <a:cubicBezTo>
                    <a:pt x="5020" y="13886"/>
                    <a:pt x="21600" y="9257"/>
                    <a:pt x="12321" y="4629"/>
                  </a:cubicBezTo>
                  <a:cubicBezTo>
                    <a:pt x="14755" y="4629"/>
                    <a:pt x="17037" y="3086"/>
                    <a:pt x="19318" y="3086"/>
                  </a:cubicBezTo>
                  <a:cubicBezTo>
                    <a:pt x="16885" y="3086"/>
                    <a:pt x="14755" y="1543"/>
                    <a:pt x="12625" y="0"/>
                  </a:cubicBezTo>
                  <a:lnTo>
                    <a:pt x="12930" y="1543"/>
                  </a:lnTo>
                  <a:cubicBezTo>
                    <a:pt x="12930" y="1543"/>
                    <a:pt x="12930" y="1543"/>
                    <a:pt x="12930" y="1543"/>
                  </a:cubicBezTo>
                  <a:cubicBezTo>
                    <a:pt x="13538" y="1543"/>
                    <a:pt x="13690" y="1543"/>
                    <a:pt x="13082" y="1543"/>
                  </a:cubicBezTo>
                  <a:lnTo>
                    <a:pt x="12777" y="1543"/>
                  </a:lnTo>
                  <a:cubicBezTo>
                    <a:pt x="12625" y="3086"/>
                    <a:pt x="12473" y="3086"/>
                    <a:pt x="12169" y="4629"/>
                  </a:cubicBezTo>
                  <a:cubicBezTo>
                    <a:pt x="8518" y="3086"/>
                    <a:pt x="11561" y="3086"/>
                    <a:pt x="12777" y="1543"/>
                  </a:cubicBezTo>
                  <a:cubicBezTo>
                    <a:pt x="12777" y="1543"/>
                    <a:pt x="12930" y="1543"/>
                    <a:pt x="12930" y="1543"/>
                  </a:cubicBezTo>
                  <a:lnTo>
                    <a:pt x="0" y="4629"/>
                  </a:lnTo>
                  <a:cubicBezTo>
                    <a:pt x="2738" y="4629"/>
                    <a:pt x="6085" y="4629"/>
                    <a:pt x="12169" y="462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" name="Shape 27"/>
            <p:cNvSpPr/>
            <p:nvPr/>
          </p:nvSpPr>
          <p:spPr>
            <a:xfrm>
              <a:off x="10315101" y="34436"/>
              <a:ext cx="6824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475" h="21600" fill="norm" stroke="1" extrusionOk="0">
                  <a:moveTo>
                    <a:pt x="15475" y="21600"/>
                  </a:moveTo>
                  <a:cubicBezTo>
                    <a:pt x="9584" y="21600"/>
                    <a:pt x="9584" y="21600"/>
                    <a:pt x="9584" y="0"/>
                  </a:cubicBezTo>
                  <a:cubicBezTo>
                    <a:pt x="-2198" y="21600"/>
                    <a:pt x="-6125" y="21600"/>
                    <a:pt x="15475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" name="Shape 28"/>
            <p:cNvSpPr/>
            <p:nvPr/>
          </p:nvSpPr>
          <p:spPr>
            <a:xfrm>
              <a:off x="10247793" y="25644"/>
              <a:ext cx="93564" cy="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04" h="21600" fill="norm" stroke="1" extrusionOk="0">
                  <a:moveTo>
                    <a:pt x="7534" y="19800"/>
                  </a:moveTo>
                  <a:cubicBezTo>
                    <a:pt x="8597" y="18000"/>
                    <a:pt x="9482" y="14400"/>
                    <a:pt x="13023" y="16200"/>
                  </a:cubicBezTo>
                  <a:cubicBezTo>
                    <a:pt x="16033" y="18000"/>
                    <a:pt x="13023" y="19800"/>
                    <a:pt x="13200" y="21600"/>
                  </a:cubicBezTo>
                  <a:cubicBezTo>
                    <a:pt x="15325" y="19800"/>
                    <a:pt x="20636" y="16200"/>
                    <a:pt x="13908" y="12600"/>
                  </a:cubicBezTo>
                  <a:lnTo>
                    <a:pt x="12846" y="14400"/>
                  </a:lnTo>
                  <a:cubicBezTo>
                    <a:pt x="6826" y="10800"/>
                    <a:pt x="-964" y="1800"/>
                    <a:pt x="98" y="0"/>
                  </a:cubicBezTo>
                  <a:cubicBezTo>
                    <a:pt x="1869" y="7200"/>
                    <a:pt x="3462" y="12600"/>
                    <a:pt x="7534" y="19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" name="Shape 29"/>
            <p:cNvSpPr/>
            <p:nvPr/>
          </p:nvSpPr>
          <p:spPr>
            <a:xfrm>
              <a:off x="10033000" y="26865"/>
              <a:ext cx="66074" cy="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600" fill="norm" stroke="1" extrusionOk="0">
                  <a:moveTo>
                    <a:pt x="20432" y="0"/>
                  </a:moveTo>
                  <a:lnTo>
                    <a:pt x="0" y="7200"/>
                  </a:lnTo>
                  <a:lnTo>
                    <a:pt x="10508" y="21600"/>
                  </a:lnTo>
                  <a:lnTo>
                    <a:pt x="9924" y="14400"/>
                  </a:lnTo>
                  <a:cubicBezTo>
                    <a:pt x="21600" y="14400"/>
                    <a:pt x="18973" y="7200"/>
                    <a:pt x="2043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" name="Shape 30"/>
            <p:cNvSpPr/>
            <p:nvPr/>
          </p:nvSpPr>
          <p:spPr>
            <a:xfrm>
              <a:off x="9701212" y="10991"/>
              <a:ext cx="38100" cy="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740" y="15429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16740" y="1542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" name="Shape 31"/>
            <p:cNvSpPr/>
            <p:nvPr/>
          </p:nvSpPr>
          <p:spPr>
            <a:xfrm>
              <a:off x="9623424" y="11845"/>
              <a:ext cx="222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21600"/>
                  </a:moveTo>
                  <a:lnTo>
                    <a:pt x="21600" y="0"/>
                  </a:lnTo>
                  <a:lnTo>
                    <a:pt x="0" y="16200"/>
                  </a:lnTo>
                  <a:lnTo>
                    <a:pt x="189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" name="Shape 32"/>
            <p:cNvSpPr/>
            <p:nvPr/>
          </p:nvSpPr>
          <p:spPr>
            <a:xfrm>
              <a:off x="4675187" y="47869"/>
              <a:ext cx="20638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1600"/>
                  </a:lnTo>
                  <a:cubicBezTo>
                    <a:pt x="10286" y="0"/>
                    <a:pt x="16457" y="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" name="Shape 33"/>
            <p:cNvSpPr/>
            <p:nvPr/>
          </p:nvSpPr>
          <p:spPr>
            <a:xfrm>
              <a:off x="4836587" y="46648"/>
              <a:ext cx="68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89" h="21600" fill="norm" stroke="1" extrusionOk="0">
                  <a:moveTo>
                    <a:pt x="6949" y="21600"/>
                  </a:moveTo>
                  <a:lnTo>
                    <a:pt x="15589" y="0"/>
                  </a:lnTo>
                  <a:cubicBezTo>
                    <a:pt x="469" y="10800"/>
                    <a:pt x="-6011" y="21600"/>
                    <a:pt x="6949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" name="Shape 34"/>
            <p:cNvSpPr/>
            <p:nvPr/>
          </p:nvSpPr>
          <p:spPr>
            <a:xfrm>
              <a:off x="7431414" y="6944"/>
              <a:ext cx="58410" cy="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15529" fill="norm" stroke="1" extrusionOk="0">
                  <a:moveTo>
                    <a:pt x="20378" y="15529"/>
                  </a:moveTo>
                  <a:cubicBezTo>
                    <a:pt x="10076" y="5929"/>
                    <a:pt x="-1222" y="-6071"/>
                    <a:pt x="107" y="3529"/>
                  </a:cubicBezTo>
                  <a:lnTo>
                    <a:pt x="3098" y="13129"/>
                  </a:lnTo>
                  <a:cubicBezTo>
                    <a:pt x="10409" y="10729"/>
                    <a:pt x="15726" y="13129"/>
                    <a:pt x="20378" y="1552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" name="Shape 35"/>
            <p:cNvSpPr/>
            <p:nvPr/>
          </p:nvSpPr>
          <p:spPr>
            <a:xfrm>
              <a:off x="6015036" y="29307"/>
              <a:ext cx="28576" cy="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lnTo>
                    <a:pt x="6703" y="21600"/>
                  </a:lnTo>
                  <a:lnTo>
                    <a:pt x="21600" y="0"/>
                  </a:lnTo>
                  <a:lnTo>
                    <a:pt x="0" y="162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" name="Shape 36"/>
            <p:cNvSpPr/>
            <p:nvPr/>
          </p:nvSpPr>
          <p:spPr>
            <a:xfrm>
              <a:off x="5956300" y="44816"/>
              <a:ext cx="3810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cubicBezTo>
                    <a:pt x="4860" y="7200"/>
                    <a:pt x="11880" y="14400"/>
                    <a:pt x="2160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" name="Shape 37"/>
            <p:cNvSpPr/>
            <p:nvPr/>
          </p:nvSpPr>
          <p:spPr>
            <a:xfrm>
              <a:off x="3887787" y="51288"/>
              <a:ext cx="24279" cy="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363" h="21600" fill="norm" stroke="1" extrusionOk="0">
                  <a:moveTo>
                    <a:pt x="13642" y="0"/>
                  </a:moveTo>
                  <a:lnTo>
                    <a:pt x="0" y="21600"/>
                  </a:lnTo>
                  <a:cubicBezTo>
                    <a:pt x="21600" y="21600"/>
                    <a:pt x="11937" y="12960"/>
                    <a:pt x="1364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" name="Shape 38"/>
            <p:cNvSpPr/>
            <p:nvPr/>
          </p:nvSpPr>
          <p:spPr>
            <a:xfrm>
              <a:off x="8683625" y="13432"/>
              <a:ext cx="61912" cy="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683" fill="norm" stroke="1" extrusionOk="0">
                  <a:moveTo>
                    <a:pt x="21600" y="10800"/>
                  </a:moveTo>
                  <a:cubicBezTo>
                    <a:pt x="12960" y="3600"/>
                    <a:pt x="5982" y="0"/>
                    <a:pt x="0" y="0"/>
                  </a:cubicBezTo>
                  <a:cubicBezTo>
                    <a:pt x="10634" y="7200"/>
                    <a:pt x="18942" y="21600"/>
                    <a:pt x="216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" name="Shape 39"/>
            <p:cNvSpPr/>
            <p:nvPr/>
          </p:nvSpPr>
          <p:spPr>
            <a:xfrm>
              <a:off x="4735511" y="8182"/>
              <a:ext cx="1690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62" h="21600" fill="norm" stroke="1" extrusionOk="0">
                  <a:moveTo>
                    <a:pt x="18514" y="0"/>
                  </a:moveTo>
                  <a:cubicBezTo>
                    <a:pt x="5143" y="10800"/>
                    <a:pt x="0" y="21600"/>
                    <a:pt x="0" y="21600"/>
                  </a:cubicBezTo>
                  <a:cubicBezTo>
                    <a:pt x="13371" y="21600"/>
                    <a:pt x="21600" y="10800"/>
                    <a:pt x="18514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" name="Shape 40"/>
            <p:cNvSpPr/>
            <p:nvPr/>
          </p:nvSpPr>
          <p:spPr>
            <a:xfrm>
              <a:off x="8612186" y="12004"/>
              <a:ext cx="71437" cy="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624" fill="norm" stroke="1" extrusionOk="0">
                  <a:moveTo>
                    <a:pt x="0" y="10224"/>
                  </a:moveTo>
                  <a:lnTo>
                    <a:pt x="3744" y="15624"/>
                  </a:lnTo>
                  <a:cubicBezTo>
                    <a:pt x="9216" y="10224"/>
                    <a:pt x="14976" y="4824"/>
                    <a:pt x="21600" y="10224"/>
                  </a:cubicBezTo>
                  <a:cubicBezTo>
                    <a:pt x="14976" y="-576"/>
                    <a:pt x="7200" y="-5976"/>
                    <a:pt x="0" y="1022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" name="Shape 41"/>
            <p:cNvSpPr/>
            <p:nvPr/>
          </p:nvSpPr>
          <p:spPr>
            <a:xfrm>
              <a:off x="1061251" y="41764"/>
              <a:ext cx="713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7" h="21600" fill="norm" stroke="1" extrusionOk="0">
                  <a:moveTo>
                    <a:pt x="19417" y="21600"/>
                  </a:moveTo>
                  <a:lnTo>
                    <a:pt x="517" y="0"/>
                  </a:lnTo>
                  <a:cubicBezTo>
                    <a:pt x="-2183" y="21600"/>
                    <a:pt x="5917" y="21600"/>
                    <a:pt x="19417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" name="Shape 42"/>
            <p:cNvSpPr/>
            <p:nvPr/>
          </p:nvSpPr>
          <p:spPr>
            <a:xfrm>
              <a:off x="239711" y="4701"/>
              <a:ext cx="34926" cy="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16200"/>
                  </a:moveTo>
                  <a:cubicBezTo>
                    <a:pt x="5400" y="16200"/>
                    <a:pt x="13800" y="16200"/>
                    <a:pt x="21600" y="16200"/>
                  </a:cubicBezTo>
                  <a:cubicBezTo>
                    <a:pt x="17400" y="-5400"/>
                    <a:pt x="11400" y="-5400"/>
                    <a:pt x="0" y="162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" name="Shape 43"/>
            <p:cNvSpPr/>
            <p:nvPr/>
          </p:nvSpPr>
          <p:spPr>
            <a:xfrm>
              <a:off x="9290050" y="12998"/>
              <a:ext cx="9138" cy="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361" h="9600" fill="norm" stroke="1" extrusionOk="0">
                  <a:moveTo>
                    <a:pt x="0" y="9600"/>
                  </a:moveTo>
                  <a:cubicBezTo>
                    <a:pt x="21600" y="9600"/>
                    <a:pt x="3240" y="-12000"/>
                    <a:pt x="0" y="9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" name="Shape 44"/>
            <p:cNvSpPr/>
            <p:nvPr/>
          </p:nvSpPr>
          <p:spPr>
            <a:xfrm>
              <a:off x="9374186" y="27720"/>
              <a:ext cx="7937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7200"/>
                    <a:pt x="2700" y="14400"/>
                    <a:pt x="0" y="21600"/>
                  </a:cubicBezTo>
                  <a:cubicBezTo>
                    <a:pt x="5400" y="14400"/>
                    <a:pt x="10800" y="720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" name="Shape 45"/>
            <p:cNvSpPr/>
            <p:nvPr/>
          </p:nvSpPr>
          <p:spPr>
            <a:xfrm>
              <a:off x="8424862" y="35657"/>
              <a:ext cx="3333" cy="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120" h="9600" fill="norm" stroke="1" extrusionOk="0">
                  <a:moveTo>
                    <a:pt x="4320" y="0"/>
                  </a:moveTo>
                  <a:lnTo>
                    <a:pt x="0" y="0"/>
                  </a:lnTo>
                  <a:cubicBezTo>
                    <a:pt x="21600" y="21600"/>
                    <a:pt x="17280" y="0"/>
                    <a:pt x="432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" name="Shape 46"/>
            <p:cNvSpPr/>
            <p:nvPr/>
          </p:nvSpPr>
          <p:spPr>
            <a:xfrm>
              <a:off x="9294812" y="13066"/>
              <a:ext cx="23812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552" y="0"/>
                    <a:pt x="8640" y="0"/>
                    <a:pt x="0" y="0"/>
                  </a:cubicBezTo>
                  <a:cubicBezTo>
                    <a:pt x="4320" y="0"/>
                    <a:pt x="10368" y="0"/>
                    <a:pt x="2160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" name="Shape 47"/>
            <p:cNvSpPr/>
            <p:nvPr/>
          </p:nvSpPr>
          <p:spPr>
            <a:xfrm>
              <a:off x="9313862" y="12998"/>
              <a:ext cx="17740" cy="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5" h="9600" fill="norm" stroke="1" extrusionOk="0">
                  <a:moveTo>
                    <a:pt x="0" y="9600"/>
                  </a:moveTo>
                  <a:lnTo>
                    <a:pt x="19440" y="9600"/>
                  </a:lnTo>
                  <a:cubicBezTo>
                    <a:pt x="21600" y="9600"/>
                    <a:pt x="19440" y="-12000"/>
                    <a:pt x="0" y="9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" name="Shape 48"/>
            <p:cNvSpPr/>
            <p:nvPr/>
          </p:nvSpPr>
          <p:spPr>
            <a:xfrm>
              <a:off x="9264650" y="12455"/>
              <a:ext cx="30162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665" y="0"/>
                    <a:pt x="14632" y="0"/>
                    <a:pt x="21600" y="21600"/>
                  </a:cubicBezTo>
                  <a:cubicBezTo>
                    <a:pt x="19510" y="0"/>
                    <a:pt x="18116" y="0"/>
                    <a:pt x="188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" name="Shape 49"/>
            <p:cNvSpPr/>
            <p:nvPr/>
          </p:nvSpPr>
          <p:spPr>
            <a:xfrm>
              <a:off x="2577219" y="35047"/>
              <a:ext cx="13581" cy="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13" h="12471" fill="norm" stroke="1" extrusionOk="0">
                  <a:moveTo>
                    <a:pt x="14213" y="0"/>
                  </a:moveTo>
                  <a:lnTo>
                    <a:pt x="10456" y="0"/>
                  </a:lnTo>
                  <a:cubicBezTo>
                    <a:pt x="-7387" y="21600"/>
                    <a:pt x="126" y="10800"/>
                    <a:pt x="14213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" name="Shape 50"/>
            <p:cNvSpPr/>
            <p:nvPr/>
          </p:nvSpPr>
          <p:spPr>
            <a:xfrm>
              <a:off x="7005637" y="49090"/>
              <a:ext cx="31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72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" name="Shape 51"/>
            <p:cNvSpPr/>
            <p:nvPr/>
          </p:nvSpPr>
          <p:spPr>
            <a:xfrm>
              <a:off x="6938961" y="39076"/>
              <a:ext cx="66676" cy="1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1" y="13976"/>
                    <a:pt x="14713" y="15247"/>
                    <a:pt x="21600" y="16518"/>
                  </a:cubicBezTo>
                  <a:lnTo>
                    <a:pt x="144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" name="Shape 52"/>
            <p:cNvSpPr/>
            <p:nvPr/>
          </p:nvSpPr>
          <p:spPr>
            <a:xfrm>
              <a:off x="50174" y="3484"/>
              <a:ext cx="9552612" cy="5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19584" fill="norm" stroke="1" extrusionOk="0">
                  <a:moveTo>
                    <a:pt x="5293" y="1440"/>
                  </a:moveTo>
                  <a:lnTo>
                    <a:pt x="5321" y="1728"/>
                  </a:lnTo>
                  <a:cubicBezTo>
                    <a:pt x="5259" y="2304"/>
                    <a:pt x="5276" y="1728"/>
                    <a:pt x="5293" y="1440"/>
                  </a:cubicBezTo>
                  <a:close/>
                  <a:moveTo>
                    <a:pt x="20553" y="5184"/>
                  </a:moveTo>
                  <a:cubicBezTo>
                    <a:pt x="20568" y="4896"/>
                    <a:pt x="20566" y="4608"/>
                    <a:pt x="20562" y="4608"/>
                  </a:cubicBezTo>
                  <a:cubicBezTo>
                    <a:pt x="20551" y="4896"/>
                    <a:pt x="20519" y="4896"/>
                    <a:pt x="20482" y="4896"/>
                  </a:cubicBezTo>
                  <a:cubicBezTo>
                    <a:pt x="20493" y="5184"/>
                    <a:pt x="20512" y="5472"/>
                    <a:pt x="20553" y="5184"/>
                  </a:cubicBezTo>
                  <a:close/>
                  <a:moveTo>
                    <a:pt x="20411" y="4608"/>
                  </a:moveTo>
                  <a:lnTo>
                    <a:pt x="20409" y="4608"/>
                  </a:lnTo>
                  <a:cubicBezTo>
                    <a:pt x="20340" y="4032"/>
                    <a:pt x="20364" y="4320"/>
                    <a:pt x="20411" y="4608"/>
                  </a:cubicBezTo>
                  <a:close/>
                  <a:moveTo>
                    <a:pt x="13707" y="12384"/>
                  </a:moveTo>
                  <a:cubicBezTo>
                    <a:pt x="13683" y="12960"/>
                    <a:pt x="13649" y="12672"/>
                    <a:pt x="13608" y="12096"/>
                  </a:cubicBezTo>
                  <a:cubicBezTo>
                    <a:pt x="13638" y="12096"/>
                    <a:pt x="13670" y="12096"/>
                    <a:pt x="13707" y="12384"/>
                  </a:cubicBezTo>
                  <a:close/>
                  <a:moveTo>
                    <a:pt x="11299" y="15264"/>
                  </a:moveTo>
                  <a:cubicBezTo>
                    <a:pt x="11269" y="15552"/>
                    <a:pt x="11209" y="16416"/>
                    <a:pt x="11185" y="15552"/>
                  </a:cubicBezTo>
                  <a:cubicBezTo>
                    <a:pt x="11222" y="13824"/>
                    <a:pt x="11248" y="14688"/>
                    <a:pt x="11299" y="15264"/>
                  </a:cubicBezTo>
                  <a:close/>
                  <a:moveTo>
                    <a:pt x="9716" y="15552"/>
                  </a:moveTo>
                  <a:lnTo>
                    <a:pt x="9822" y="16704"/>
                  </a:lnTo>
                  <a:cubicBezTo>
                    <a:pt x="9695" y="18432"/>
                    <a:pt x="9602" y="17856"/>
                    <a:pt x="9701" y="19584"/>
                  </a:cubicBezTo>
                  <a:cubicBezTo>
                    <a:pt x="9716" y="15552"/>
                    <a:pt x="10113" y="19296"/>
                    <a:pt x="10128" y="15264"/>
                  </a:cubicBezTo>
                  <a:lnTo>
                    <a:pt x="10199" y="16128"/>
                  </a:lnTo>
                  <a:cubicBezTo>
                    <a:pt x="10177" y="16128"/>
                    <a:pt x="10175" y="16416"/>
                    <a:pt x="10156" y="16416"/>
                  </a:cubicBezTo>
                  <a:cubicBezTo>
                    <a:pt x="10291" y="18144"/>
                    <a:pt x="10257" y="13536"/>
                    <a:pt x="10431" y="14112"/>
                  </a:cubicBezTo>
                  <a:cubicBezTo>
                    <a:pt x="10492" y="14400"/>
                    <a:pt x="10535" y="14976"/>
                    <a:pt x="10494" y="15552"/>
                  </a:cubicBezTo>
                  <a:lnTo>
                    <a:pt x="10630" y="14400"/>
                  </a:lnTo>
                  <a:cubicBezTo>
                    <a:pt x="10668" y="14688"/>
                    <a:pt x="10660" y="15264"/>
                    <a:pt x="10619" y="15264"/>
                  </a:cubicBezTo>
                  <a:lnTo>
                    <a:pt x="10828" y="14976"/>
                  </a:lnTo>
                  <a:lnTo>
                    <a:pt x="10826" y="14976"/>
                  </a:lnTo>
                  <a:cubicBezTo>
                    <a:pt x="10856" y="14400"/>
                    <a:pt x="10922" y="13536"/>
                    <a:pt x="10955" y="12960"/>
                  </a:cubicBezTo>
                  <a:cubicBezTo>
                    <a:pt x="11006" y="13536"/>
                    <a:pt x="10929" y="13536"/>
                    <a:pt x="10942" y="14112"/>
                  </a:cubicBezTo>
                  <a:lnTo>
                    <a:pt x="11056" y="12960"/>
                  </a:lnTo>
                  <a:cubicBezTo>
                    <a:pt x="11103" y="14112"/>
                    <a:pt x="11009" y="14976"/>
                    <a:pt x="10929" y="14976"/>
                  </a:cubicBezTo>
                  <a:cubicBezTo>
                    <a:pt x="11037" y="19008"/>
                    <a:pt x="11024" y="13824"/>
                    <a:pt x="11256" y="16416"/>
                  </a:cubicBezTo>
                  <a:lnTo>
                    <a:pt x="11146" y="16704"/>
                  </a:lnTo>
                  <a:cubicBezTo>
                    <a:pt x="11217" y="19008"/>
                    <a:pt x="11301" y="18144"/>
                    <a:pt x="11424" y="19584"/>
                  </a:cubicBezTo>
                  <a:cubicBezTo>
                    <a:pt x="11394" y="19008"/>
                    <a:pt x="11179" y="16128"/>
                    <a:pt x="11304" y="15264"/>
                  </a:cubicBezTo>
                  <a:cubicBezTo>
                    <a:pt x="11338" y="15552"/>
                    <a:pt x="11385" y="15552"/>
                    <a:pt x="11452" y="14976"/>
                  </a:cubicBezTo>
                  <a:cubicBezTo>
                    <a:pt x="11452" y="16128"/>
                    <a:pt x="11517" y="15840"/>
                    <a:pt x="11601" y="15840"/>
                  </a:cubicBezTo>
                  <a:lnTo>
                    <a:pt x="11594" y="17856"/>
                  </a:lnTo>
                  <a:cubicBezTo>
                    <a:pt x="11683" y="17280"/>
                    <a:pt x="11676" y="16416"/>
                    <a:pt x="11728" y="15552"/>
                  </a:cubicBezTo>
                  <a:cubicBezTo>
                    <a:pt x="11827" y="15552"/>
                    <a:pt x="11848" y="16992"/>
                    <a:pt x="11870" y="18432"/>
                  </a:cubicBezTo>
                  <a:cubicBezTo>
                    <a:pt x="12029" y="18720"/>
                    <a:pt x="11762" y="16128"/>
                    <a:pt x="11950" y="15840"/>
                  </a:cubicBezTo>
                  <a:cubicBezTo>
                    <a:pt x="12081" y="16416"/>
                    <a:pt x="12174" y="15840"/>
                    <a:pt x="12331" y="14688"/>
                  </a:cubicBezTo>
                  <a:cubicBezTo>
                    <a:pt x="12423" y="15264"/>
                    <a:pt x="12316" y="15840"/>
                    <a:pt x="12348" y="16416"/>
                  </a:cubicBezTo>
                  <a:lnTo>
                    <a:pt x="12430" y="14976"/>
                  </a:lnTo>
                  <a:cubicBezTo>
                    <a:pt x="12449" y="14976"/>
                    <a:pt x="12443" y="15264"/>
                    <a:pt x="12441" y="15552"/>
                  </a:cubicBezTo>
                  <a:cubicBezTo>
                    <a:pt x="12510" y="14976"/>
                    <a:pt x="12445" y="13824"/>
                    <a:pt x="12555" y="13248"/>
                  </a:cubicBezTo>
                  <a:cubicBezTo>
                    <a:pt x="12583" y="11232"/>
                    <a:pt x="12777" y="16416"/>
                    <a:pt x="12910" y="14112"/>
                  </a:cubicBezTo>
                  <a:cubicBezTo>
                    <a:pt x="12942" y="14688"/>
                    <a:pt x="12895" y="15264"/>
                    <a:pt x="12904" y="15840"/>
                  </a:cubicBezTo>
                  <a:cubicBezTo>
                    <a:pt x="13089" y="14400"/>
                    <a:pt x="13063" y="14976"/>
                    <a:pt x="13214" y="12960"/>
                  </a:cubicBezTo>
                  <a:lnTo>
                    <a:pt x="13341" y="14112"/>
                  </a:lnTo>
                  <a:cubicBezTo>
                    <a:pt x="13248" y="12672"/>
                    <a:pt x="13369" y="10944"/>
                    <a:pt x="13474" y="9792"/>
                  </a:cubicBezTo>
                  <a:cubicBezTo>
                    <a:pt x="13440" y="8928"/>
                    <a:pt x="13412" y="8352"/>
                    <a:pt x="13393" y="8064"/>
                  </a:cubicBezTo>
                  <a:lnTo>
                    <a:pt x="13561" y="7200"/>
                  </a:lnTo>
                  <a:cubicBezTo>
                    <a:pt x="13582" y="7488"/>
                    <a:pt x="13565" y="8064"/>
                    <a:pt x="13537" y="8928"/>
                  </a:cubicBezTo>
                  <a:lnTo>
                    <a:pt x="13567" y="8352"/>
                  </a:lnTo>
                  <a:cubicBezTo>
                    <a:pt x="13627" y="9216"/>
                    <a:pt x="13597" y="10368"/>
                    <a:pt x="13554" y="11232"/>
                  </a:cubicBezTo>
                  <a:lnTo>
                    <a:pt x="13494" y="10080"/>
                  </a:lnTo>
                  <a:cubicBezTo>
                    <a:pt x="13451" y="11232"/>
                    <a:pt x="13412" y="12384"/>
                    <a:pt x="13421" y="13536"/>
                  </a:cubicBezTo>
                  <a:cubicBezTo>
                    <a:pt x="13431" y="13248"/>
                    <a:pt x="13453" y="13248"/>
                    <a:pt x="13477" y="12960"/>
                  </a:cubicBezTo>
                  <a:cubicBezTo>
                    <a:pt x="13466" y="13248"/>
                    <a:pt x="13459" y="13536"/>
                    <a:pt x="13464" y="13824"/>
                  </a:cubicBezTo>
                  <a:cubicBezTo>
                    <a:pt x="13470" y="14112"/>
                    <a:pt x="13487" y="13536"/>
                    <a:pt x="13515" y="13248"/>
                  </a:cubicBezTo>
                  <a:lnTo>
                    <a:pt x="13552" y="15264"/>
                  </a:lnTo>
                  <a:lnTo>
                    <a:pt x="13563" y="14400"/>
                  </a:lnTo>
                  <a:lnTo>
                    <a:pt x="13782" y="15840"/>
                  </a:lnTo>
                  <a:cubicBezTo>
                    <a:pt x="13942" y="13824"/>
                    <a:pt x="14077" y="10656"/>
                    <a:pt x="14329" y="9792"/>
                  </a:cubicBezTo>
                  <a:cubicBezTo>
                    <a:pt x="14267" y="11520"/>
                    <a:pt x="14316" y="12384"/>
                    <a:pt x="14312" y="14112"/>
                  </a:cubicBezTo>
                  <a:cubicBezTo>
                    <a:pt x="14243" y="12384"/>
                    <a:pt x="14118" y="14976"/>
                    <a:pt x="13989" y="14688"/>
                  </a:cubicBezTo>
                  <a:cubicBezTo>
                    <a:pt x="14056" y="14688"/>
                    <a:pt x="14041" y="15552"/>
                    <a:pt x="14024" y="15840"/>
                  </a:cubicBezTo>
                  <a:lnTo>
                    <a:pt x="14256" y="14400"/>
                  </a:lnTo>
                  <a:cubicBezTo>
                    <a:pt x="14250" y="15840"/>
                    <a:pt x="14306" y="15264"/>
                    <a:pt x="14366" y="16128"/>
                  </a:cubicBezTo>
                  <a:cubicBezTo>
                    <a:pt x="14319" y="12960"/>
                    <a:pt x="14538" y="14112"/>
                    <a:pt x="14633" y="13248"/>
                  </a:cubicBezTo>
                  <a:cubicBezTo>
                    <a:pt x="14637" y="14112"/>
                    <a:pt x="14616" y="15264"/>
                    <a:pt x="14499" y="14976"/>
                  </a:cubicBezTo>
                  <a:cubicBezTo>
                    <a:pt x="14627" y="17280"/>
                    <a:pt x="14665" y="11520"/>
                    <a:pt x="14790" y="13536"/>
                  </a:cubicBezTo>
                  <a:cubicBezTo>
                    <a:pt x="14760" y="13536"/>
                    <a:pt x="14745" y="13248"/>
                    <a:pt x="14734" y="13824"/>
                  </a:cubicBezTo>
                  <a:cubicBezTo>
                    <a:pt x="14801" y="12960"/>
                    <a:pt x="14960" y="13824"/>
                    <a:pt x="14924" y="14688"/>
                  </a:cubicBezTo>
                  <a:lnTo>
                    <a:pt x="14896" y="14688"/>
                  </a:lnTo>
                  <a:cubicBezTo>
                    <a:pt x="15081" y="14976"/>
                    <a:pt x="15462" y="14688"/>
                    <a:pt x="15490" y="12384"/>
                  </a:cubicBezTo>
                  <a:cubicBezTo>
                    <a:pt x="15492" y="12672"/>
                    <a:pt x="15466" y="15264"/>
                    <a:pt x="15456" y="15840"/>
                  </a:cubicBezTo>
                  <a:lnTo>
                    <a:pt x="15787" y="7488"/>
                  </a:lnTo>
                  <a:cubicBezTo>
                    <a:pt x="15759" y="9792"/>
                    <a:pt x="15871" y="14688"/>
                    <a:pt x="15716" y="15840"/>
                  </a:cubicBezTo>
                  <a:cubicBezTo>
                    <a:pt x="15761" y="16128"/>
                    <a:pt x="15815" y="16704"/>
                    <a:pt x="15910" y="15840"/>
                  </a:cubicBezTo>
                  <a:cubicBezTo>
                    <a:pt x="15880" y="15552"/>
                    <a:pt x="15835" y="12672"/>
                    <a:pt x="15876" y="12672"/>
                  </a:cubicBezTo>
                  <a:cubicBezTo>
                    <a:pt x="15990" y="14976"/>
                    <a:pt x="15955" y="13824"/>
                    <a:pt x="16095" y="15840"/>
                  </a:cubicBezTo>
                  <a:cubicBezTo>
                    <a:pt x="16048" y="15552"/>
                    <a:pt x="16100" y="12096"/>
                    <a:pt x="16171" y="12384"/>
                  </a:cubicBezTo>
                  <a:cubicBezTo>
                    <a:pt x="16160" y="12672"/>
                    <a:pt x="16177" y="15552"/>
                    <a:pt x="16151" y="15840"/>
                  </a:cubicBezTo>
                  <a:lnTo>
                    <a:pt x="16330" y="12672"/>
                  </a:lnTo>
                  <a:cubicBezTo>
                    <a:pt x="16285" y="13248"/>
                    <a:pt x="16321" y="15552"/>
                    <a:pt x="16362" y="16416"/>
                  </a:cubicBezTo>
                  <a:cubicBezTo>
                    <a:pt x="16343" y="15840"/>
                    <a:pt x="16515" y="16416"/>
                    <a:pt x="16563" y="16128"/>
                  </a:cubicBezTo>
                  <a:lnTo>
                    <a:pt x="16487" y="15552"/>
                  </a:lnTo>
                  <a:cubicBezTo>
                    <a:pt x="16690" y="16128"/>
                    <a:pt x="16687" y="10944"/>
                    <a:pt x="16888" y="11232"/>
                  </a:cubicBezTo>
                  <a:cubicBezTo>
                    <a:pt x="16864" y="11808"/>
                    <a:pt x="16827" y="15264"/>
                    <a:pt x="16929" y="15840"/>
                  </a:cubicBezTo>
                  <a:cubicBezTo>
                    <a:pt x="16976" y="14112"/>
                    <a:pt x="17135" y="7776"/>
                    <a:pt x="17312" y="6336"/>
                  </a:cubicBezTo>
                  <a:lnTo>
                    <a:pt x="17346" y="7488"/>
                  </a:lnTo>
                  <a:lnTo>
                    <a:pt x="17482" y="6336"/>
                  </a:lnTo>
                  <a:cubicBezTo>
                    <a:pt x="17398" y="8928"/>
                    <a:pt x="17161" y="14112"/>
                    <a:pt x="17030" y="16128"/>
                  </a:cubicBezTo>
                  <a:cubicBezTo>
                    <a:pt x="17105" y="16992"/>
                    <a:pt x="17051" y="17280"/>
                    <a:pt x="17166" y="17280"/>
                  </a:cubicBezTo>
                  <a:cubicBezTo>
                    <a:pt x="17204" y="18144"/>
                    <a:pt x="17103" y="18720"/>
                    <a:pt x="17071" y="18720"/>
                  </a:cubicBezTo>
                  <a:lnTo>
                    <a:pt x="17334" y="19296"/>
                  </a:lnTo>
                  <a:cubicBezTo>
                    <a:pt x="17321" y="17280"/>
                    <a:pt x="17534" y="17280"/>
                    <a:pt x="17525" y="15840"/>
                  </a:cubicBezTo>
                  <a:lnTo>
                    <a:pt x="17239" y="17568"/>
                  </a:lnTo>
                  <a:cubicBezTo>
                    <a:pt x="17228" y="15840"/>
                    <a:pt x="17405" y="12096"/>
                    <a:pt x="17590" y="12672"/>
                  </a:cubicBezTo>
                  <a:cubicBezTo>
                    <a:pt x="17637" y="13248"/>
                    <a:pt x="17555" y="16128"/>
                    <a:pt x="17560" y="16704"/>
                  </a:cubicBezTo>
                  <a:cubicBezTo>
                    <a:pt x="17583" y="16128"/>
                    <a:pt x="17736" y="15552"/>
                    <a:pt x="17753" y="15840"/>
                  </a:cubicBezTo>
                  <a:lnTo>
                    <a:pt x="17674" y="16992"/>
                  </a:lnTo>
                  <a:cubicBezTo>
                    <a:pt x="17777" y="17856"/>
                    <a:pt x="17844" y="14400"/>
                    <a:pt x="17969" y="16416"/>
                  </a:cubicBezTo>
                  <a:cubicBezTo>
                    <a:pt x="18012" y="16416"/>
                    <a:pt x="18096" y="19008"/>
                    <a:pt x="18104" y="17856"/>
                  </a:cubicBezTo>
                  <a:cubicBezTo>
                    <a:pt x="18033" y="15552"/>
                    <a:pt x="18021" y="8640"/>
                    <a:pt x="18068" y="6912"/>
                  </a:cubicBezTo>
                  <a:cubicBezTo>
                    <a:pt x="18083" y="6912"/>
                    <a:pt x="18292" y="8928"/>
                    <a:pt x="18341" y="10080"/>
                  </a:cubicBezTo>
                  <a:cubicBezTo>
                    <a:pt x="18412" y="11808"/>
                    <a:pt x="18236" y="14400"/>
                    <a:pt x="18296" y="15840"/>
                  </a:cubicBezTo>
                  <a:cubicBezTo>
                    <a:pt x="18298" y="15264"/>
                    <a:pt x="18337" y="14688"/>
                    <a:pt x="18354" y="14400"/>
                  </a:cubicBezTo>
                  <a:cubicBezTo>
                    <a:pt x="18400" y="14976"/>
                    <a:pt x="18335" y="16128"/>
                    <a:pt x="18434" y="15840"/>
                  </a:cubicBezTo>
                  <a:cubicBezTo>
                    <a:pt x="18449" y="13824"/>
                    <a:pt x="18634" y="16128"/>
                    <a:pt x="18479" y="14112"/>
                  </a:cubicBezTo>
                  <a:cubicBezTo>
                    <a:pt x="18576" y="13824"/>
                    <a:pt x="18583" y="14688"/>
                    <a:pt x="18695" y="14688"/>
                  </a:cubicBezTo>
                  <a:cubicBezTo>
                    <a:pt x="18658" y="13248"/>
                    <a:pt x="18796" y="10368"/>
                    <a:pt x="18893" y="9792"/>
                  </a:cubicBezTo>
                  <a:cubicBezTo>
                    <a:pt x="18886" y="10080"/>
                    <a:pt x="18908" y="10944"/>
                    <a:pt x="18919" y="11232"/>
                  </a:cubicBezTo>
                  <a:cubicBezTo>
                    <a:pt x="19117" y="11520"/>
                    <a:pt x="19222" y="12384"/>
                    <a:pt x="19405" y="12384"/>
                  </a:cubicBezTo>
                  <a:cubicBezTo>
                    <a:pt x="19422" y="12960"/>
                    <a:pt x="19511" y="13536"/>
                    <a:pt x="19474" y="14400"/>
                  </a:cubicBezTo>
                  <a:cubicBezTo>
                    <a:pt x="19500" y="14112"/>
                    <a:pt x="19524" y="13248"/>
                    <a:pt x="19580" y="13248"/>
                  </a:cubicBezTo>
                  <a:cubicBezTo>
                    <a:pt x="19690" y="14976"/>
                    <a:pt x="19455" y="13536"/>
                    <a:pt x="19539" y="15552"/>
                  </a:cubicBezTo>
                  <a:cubicBezTo>
                    <a:pt x="19545" y="14400"/>
                    <a:pt x="19685" y="14112"/>
                    <a:pt x="19765" y="13248"/>
                  </a:cubicBezTo>
                  <a:cubicBezTo>
                    <a:pt x="19741" y="11520"/>
                    <a:pt x="19580" y="12960"/>
                    <a:pt x="19498" y="13536"/>
                  </a:cubicBezTo>
                  <a:cubicBezTo>
                    <a:pt x="19498" y="11232"/>
                    <a:pt x="19638" y="8640"/>
                    <a:pt x="19829" y="7488"/>
                  </a:cubicBezTo>
                  <a:cubicBezTo>
                    <a:pt x="19982" y="6912"/>
                    <a:pt x="19896" y="9216"/>
                    <a:pt x="19922" y="8928"/>
                  </a:cubicBezTo>
                  <a:cubicBezTo>
                    <a:pt x="20209" y="9216"/>
                    <a:pt x="20168" y="4608"/>
                    <a:pt x="20404" y="6336"/>
                  </a:cubicBezTo>
                  <a:cubicBezTo>
                    <a:pt x="20499" y="8064"/>
                    <a:pt x="20409" y="9504"/>
                    <a:pt x="20430" y="10656"/>
                  </a:cubicBezTo>
                  <a:cubicBezTo>
                    <a:pt x="20305" y="11232"/>
                    <a:pt x="20239" y="9504"/>
                    <a:pt x="20155" y="9504"/>
                  </a:cubicBezTo>
                  <a:lnTo>
                    <a:pt x="20258" y="10368"/>
                  </a:lnTo>
                  <a:cubicBezTo>
                    <a:pt x="20219" y="10944"/>
                    <a:pt x="20135" y="11232"/>
                    <a:pt x="20090" y="10944"/>
                  </a:cubicBezTo>
                  <a:cubicBezTo>
                    <a:pt x="20170" y="12384"/>
                    <a:pt x="20575" y="11232"/>
                    <a:pt x="20796" y="12672"/>
                  </a:cubicBezTo>
                  <a:cubicBezTo>
                    <a:pt x="20835" y="12096"/>
                    <a:pt x="20904" y="11520"/>
                    <a:pt x="20872" y="10944"/>
                  </a:cubicBezTo>
                  <a:lnTo>
                    <a:pt x="20801" y="10944"/>
                  </a:lnTo>
                  <a:cubicBezTo>
                    <a:pt x="20736" y="9792"/>
                    <a:pt x="20934" y="9216"/>
                    <a:pt x="20844" y="8640"/>
                  </a:cubicBezTo>
                  <a:cubicBezTo>
                    <a:pt x="20939" y="7776"/>
                    <a:pt x="21044" y="6336"/>
                    <a:pt x="21175" y="7200"/>
                  </a:cubicBezTo>
                  <a:lnTo>
                    <a:pt x="21201" y="8928"/>
                  </a:lnTo>
                  <a:cubicBezTo>
                    <a:pt x="21197" y="8352"/>
                    <a:pt x="21115" y="8064"/>
                    <a:pt x="21076" y="8352"/>
                  </a:cubicBezTo>
                  <a:cubicBezTo>
                    <a:pt x="21132" y="7776"/>
                    <a:pt x="21279" y="10944"/>
                    <a:pt x="21339" y="8640"/>
                  </a:cubicBezTo>
                  <a:lnTo>
                    <a:pt x="21247" y="7200"/>
                  </a:lnTo>
                  <a:cubicBezTo>
                    <a:pt x="21341" y="6336"/>
                    <a:pt x="21458" y="4608"/>
                    <a:pt x="21576" y="5184"/>
                  </a:cubicBezTo>
                  <a:cubicBezTo>
                    <a:pt x="21522" y="3456"/>
                    <a:pt x="21548" y="5472"/>
                    <a:pt x="21466" y="3168"/>
                  </a:cubicBezTo>
                  <a:cubicBezTo>
                    <a:pt x="21537" y="5760"/>
                    <a:pt x="21165" y="3168"/>
                    <a:pt x="21281" y="5760"/>
                  </a:cubicBezTo>
                  <a:cubicBezTo>
                    <a:pt x="21197" y="3456"/>
                    <a:pt x="21135" y="4896"/>
                    <a:pt x="21023" y="2592"/>
                  </a:cubicBezTo>
                  <a:cubicBezTo>
                    <a:pt x="21025" y="3168"/>
                    <a:pt x="21061" y="3744"/>
                    <a:pt x="20964" y="3456"/>
                  </a:cubicBezTo>
                  <a:cubicBezTo>
                    <a:pt x="20958" y="3744"/>
                    <a:pt x="20949" y="4032"/>
                    <a:pt x="20941" y="4032"/>
                  </a:cubicBezTo>
                  <a:lnTo>
                    <a:pt x="20934" y="4032"/>
                  </a:lnTo>
                  <a:lnTo>
                    <a:pt x="20941" y="4032"/>
                  </a:lnTo>
                  <a:cubicBezTo>
                    <a:pt x="20936" y="4032"/>
                    <a:pt x="20936" y="4320"/>
                    <a:pt x="20943" y="4032"/>
                  </a:cubicBezTo>
                  <a:cubicBezTo>
                    <a:pt x="20967" y="4320"/>
                    <a:pt x="20986" y="4608"/>
                    <a:pt x="20992" y="4896"/>
                  </a:cubicBezTo>
                  <a:cubicBezTo>
                    <a:pt x="20943" y="6336"/>
                    <a:pt x="20788" y="6336"/>
                    <a:pt x="20734" y="6912"/>
                  </a:cubicBezTo>
                  <a:cubicBezTo>
                    <a:pt x="20676" y="6624"/>
                    <a:pt x="20760" y="6336"/>
                    <a:pt x="20728" y="5760"/>
                  </a:cubicBezTo>
                  <a:lnTo>
                    <a:pt x="20648" y="6624"/>
                  </a:lnTo>
                  <a:cubicBezTo>
                    <a:pt x="20641" y="5472"/>
                    <a:pt x="20493" y="4608"/>
                    <a:pt x="20631" y="3744"/>
                  </a:cubicBezTo>
                  <a:lnTo>
                    <a:pt x="20508" y="3744"/>
                  </a:lnTo>
                  <a:cubicBezTo>
                    <a:pt x="20435" y="2880"/>
                    <a:pt x="20333" y="2592"/>
                    <a:pt x="20273" y="3168"/>
                  </a:cubicBezTo>
                  <a:cubicBezTo>
                    <a:pt x="20215" y="2880"/>
                    <a:pt x="20125" y="4608"/>
                    <a:pt x="20176" y="3456"/>
                  </a:cubicBezTo>
                  <a:lnTo>
                    <a:pt x="19982" y="4320"/>
                  </a:lnTo>
                  <a:lnTo>
                    <a:pt x="19980" y="4032"/>
                  </a:lnTo>
                  <a:cubicBezTo>
                    <a:pt x="19789" y="3744"/>
                    <a:pt x="19586" y="6048"/>
                    <a:pt x="19366" y="3744"/>
                  </a:cubicBezTo>
                  <a:cubicBezTo>
                    <a:pt x="19302" y="4032"/>
                    <a:pt x="19237" y="4320"/>
                    <a:pt x="19127" y="4032"/>
                  </a:cubicBezTo>
                  <a:lnTo>
                    <a:pt x="19108" y="2880"/>
                  </a:lnTo>
                  <a:cubicBezTo>
                    <a:pt x="19024" y="3168"/>
                    <a:pt x="18858" y="1728"/>
                    <a:pt x="18824" y="2880"/>
                  </a:cubicBezTo>
                  <a:cubicBezTo>
                    <a:pt x="18733" y="0"/>
                    <a:pt x="18421" y="2016"/>
                    <a:pt x="18277" y="1440"/>
                  </a:cubicBezTo>
                  <a:lnTo>
                    <a:pt x="18270" y="2880"/>
                  </a:lnTo>
                  <a:cubicBezTo>
                    <a:pt x="18171" y="2880"/>
                    <a:pt x="18074" y="3168"/>
                    <a:pt x="17949" y="3744"/>
                  </a:cubicBezTo>
                  <a:lnTo>
                    <a:pt x="17958" y="5184"/>
                  </a:lnTo>
                  <a:cubicBezTo>
                    <a:pt x="17850" y="6048"/>
                    <a:pt x="17682" y="4032"/>
                    <a:pt x="17512" y="4320"/>
                  </a:cubicBezTo>
                  <a:cubicBezTo>
                    <a:pt x="17525" y="3744"/>
                    <a:pt x="17568" y="3744"/>
                    <a:pt x="17598" y="4032"/>
                  </a:cubicBezTo>
                  <a:cubicBezTo>
                    <a:pt x="17396" y="1152"/>
                    <a:pt x="17170" y="6048"/>
                    <a:pt x="16987" y="4032"/>
                  </a:cubicBezTo>
                  <a:cubicBezTo>
                    <a:pt x="16942" y="4320"/>
                    <a:pt x="16907" y="4320"/>
                    <a:pt x="16877" y="4032"/>
                  </a:cubicBezTo>
                  <a:cubicBezTo>
                    <a:pt x="16881" y="4032"/>
                    <a:pt x="16883" y="4032"/>
                    <a:pt x="16888" y="3744"/>
                  </a:cubicBezTo>
                  <a:lnTo>
                    <a:pt x="16868" y="3744"/>
                  </a:lnTo>
                  <a:lnTo>
                    <a:pt x="16806" y="3168"/>
                  </a:lnTo>
                  <a:cubicBezTo>
                    <a:pt x="16823" y="3456"/>
                    <a:pt x="16843" y="3744"/>
                    <a:pt x="16858" y="3744"/>
                  </a:cubicBezTo>
                  <a:cubicBezTo>
                    <a:pt x="16823" y="3744"/>
                    <a:pt x="16769" y="4032"/>
                    <a:pt x="16718" y="4320"/>
                  </a:cubicBezTo>
                  <a:lnTo>
                    <a:pt x="16694" y="2880"/>
                  </a:lnTo>
                  <a:lnTo>
                    <a:pt x="16683" y="2880"/>
                  </a:lnTo>
                  <a:cubicBezTo>
                    <a:pt x="16631" y="2304"/>
                    <a:pt x="16642" y="3456"/>
                    <a:pt x="16668" y="4608"/>
                  </a:cubicBezTo>
                  <a:cubicBezTo>
                    <a:pt x="16642" y="4896"/>
                    <a:pt x="16619" y="5184"/>
                    <a:pt x="16599" y="5472"/>
                  </a:cubicBezTo>
                  <a:cubicBezTo>
                    <a:pt x="16558" y="3168"/>
                    <a:pt x="16461" y="6336"/>
                    <a:pt x="16405" y="3744"/>
                  </a:cubicBezTo>
                  <a:cubicBezTo>
                    <a:pt x="16369" y="4896"/>
                    <a:pt x="16140" y="4608"/>
                    <a:pt x="16112" y="7200"/>
                  </a:cubicBezTo>
                  <a:cubicBezTo>
                    <a:pt x="16110" y="6624"/>
                    <a:pt x="16095" y="6624"/>
                    <a:pt x="16123" y="6624"/>
                  </a:cubicBezTo>
                  <a:cubicBezTo>
                    <a:pt x="16065" y="6336"/>
                    <a:pt x="16007" y="6048"/>
                    <a:pt x="15955" y="6624"/>
                  </a:cubicBezTo>
                  <a:lnTo>
                    <a:pt x="15929" y="4896"/>
                  </a:lnTo>
                  <a:lnTo>
                    <a:pt x="15802" y="7200"/>
                  </a:lnTo>
                  <a:cubicBezTo>
                    <a:pt x="15725" y="6048"/>
                    <a:pt x="15693" y="5472"/>
                    <a:pt x="15770" y="4032"/>
                  </a:cubicBezTo>
                  <a:cubicBezTo>
                    <a:pt x="15583" y="6048"/>
                    <a:pt x="15617" y="4896"/>
                    <a:pt x="15460" y="6912"/>
                  </a:cubicBezTo>
                  <a:lnTo>
                    <a:pt x="15469" y="5760"/>
                  </a:lnTo>
                  <a:cubicBezTo>
                    <a:pt x="15410" y="5760"/>
                    <a:pt x="15320" y="7200"/>
                    <a:pt x="15286" y="6336"/>
                  </a:cubicBezTo>
                  <a:cubicBezTo>
                    <a:pt x="15161" y="4032"/>
                    <a:pt x="14661" y="5760"/>
                    <a:pt x="14336" y="3744"/>
                  </a:cubicBezTo>
                  <a:cubicBezTo>
                    <a:pt x="14398" y="7200"/>
                    <a:pt x="14185" y="2016"/>
                    <a:pt x="14172" y="4896"/>
                  </a:cubicBezTo>
                  <a:cubicBezTo>
                    <a:pt x="14153" y="4032"/>
                    <a:pt x="14108" y="3456"/>
                    <a:pt x="14159" y="2880"/>
                  </a:cubicBezTo>
                  <a:cubicBezTo>
                    <a:pt x="13993" y="3456"/>
                    <a:pt x="13912" y="1440"/>
                    <a:pt x="13797" y="3744"/>
                  </a:cubicBezTo>
                  <a:cubicBezTo>
                    <a:pt x="13778" y="2880"/>
                    <a:pt x="13832" y="2592"/>
                    <a:pt x="13815" y="2016"/>
                  </a:cubicBezTo>
                  <a:cubicBezTo>
                    <a:pt x="13802" y="2016"/>
                    <a:pt x="13763" y="2592"/>
                    <a:pt x="13746" y="2304"/>
                  </a:cubicBezTo>
                  <a:cubicBezTo>
                    <a:pt x="13729" y="1728"/>
                    <a:pt x="13769" y="1440"/>
                    <a:pt x="13795" y="1152"/>
                  </a:cubicBezTo>
                  <a:cubicBezTo>
                    <a:pt x="13627" y="1152"/>
                    <a:pt x="13610" y="3744"/>
                    <a:pt x="13597" y="6048"/>
                  </a:cubicBezTo>
                  <a:cubicBezTo>
                    <a:pt x="13511" y="4896"/>
                    <a:pt x="13468" y="5184"/>
                    <a:pt x="13405" y="6624"/>
                  </a:cubicBezTo>
                  <a:cubicBezTo>
                    <a:pt x="13377" y="5760"/>
                    <a:pt x="13326" y="4896"/>
                    <a:pt x="13431" y="4896"/>
                  </a:cubicBezTo>
                  <a:cubicBezTo>
                    <a:pt x="13373" y="4608"/>
                    <a:pt x="13070" y="3456"/>
                    <a:pt x="13065" y="5472"/>
                  </a:cubicBezTo>
                  <a:cubicBezTo>
                    <a:pt x="13046" y="4896"/>
                    <a:pt x="12981" y="5184"/>
                    <a:pt x="12966" y="5472"/>
                  </a:cubicBezTo>
                  <a:cubicBezTo>
                    <a:pt x="12833" y="5184"/>
                    <a:pt x="12822" y="5184"/>
                    <a:pt x="12690" y="5184"/>
                  </a:cubicBezTo>
                  <a:lnTo>
                    <a:pt x="12727" y="5472"/>
                  </a:lnTo>
                  <a:cubicBezTo>
                    <a:pt x="12675" y="7776"/>
                    <a:pt x="12619" y="6048"/>
                    <a:pt x="12514" y="6336"/>
                  </a:cubicBezTo>
                  <a:lnTo>
                    <a:pt x="12516" y="6048"/>
                  </a:lnTo>
                  <a:cubicBezTo>
                    <a:pt x="12275" y="4320"/>
                    <a:pt x="12413" y="6912"/>
                    <a:pt x="12176" y="4896"/>
                  </a:cubicBezTo>
                  <a:lnTo>
                    <a:pt x="12189" y="6336"/>
                  </a:lnTo>
                  <a:cubicBezTo>
                    <a:pt x="12165" y="9216"/>
                    <a:pt x="11978" y="4320"/>
                    <a:pt x="11840" y="5472"/>
                  </a:cubicBezTo>
                  <a:lnTo>
                    <a:pt x="11889" y="6336"/>
                  </a:lnTo>
                  <a:cubicBezTo>
                    <a:pt x="11814" y="7488"/>
                    <a:pt x="11678" y="2304"/>
                    <a:pt x="11603" y="1728"/>
                  </a:cubicBezTo>
                  <a:cubicBezTo>
                    <a:pt x="11586" y="1440"/>
                    <a:pt x="11629" y="1440"/>
                    <a:pt x="11652" y="1152"/>
                  </a:cubicBezTo>
                  <a:cubicBezTo>
                    <a:pt x="11454" y="-288"/>
                    <a:pt x="11627" y="2880"/>
                    <a:pt x="11478" y="3456"/>
                  </a:cubicBezTo>
                  <a:cubicBezTo>
                    <a:pt x="11450" y="2304"/>
                    <a:pt x="11513" y="864"/>
                    <a:pt x="11413" y="576"/>
                  </a:cubicBezTo>
                  <a:cubicBezTo>
                    <a:pt x="11364" y="0"/>
                    <a:pt x="11125" y="3744"/>
                    <a:pt x="10989" y="1728"/>
                  </a:cubicBezTo>
                  <a:cubicBezTo>
                    <a:pt x="11019" y="2592"/>
                    <a:pt x="11050" y="3456"/>
                    <a:pt x="10981" y="4032"/>
                  </a:cubicBezTo>
                  <a:cubicBezTo>
                    <a:pt x="10875" y="4032"/>
                    <a:pt x="10696" y="864"/>
                    <a:pt x="10602" y="3456"/>
                  </a:cubicBezTo>
                  <a:cubicBezTo>
                    <a:pt x="10589" y="3168"/>
                    <a:pt x="10582" y="2880"/>
                    <a:pt x="10582" y="2592"/>
                  </a:cubicBezTo>
                  <a:cubicBezTo>
                    <a:pt x="10503" y="3456"/>
                    <a:pt x="10322" y="3744"/>
                    <a:pt x="10272" y="4896"/>
                  </a:cubicBezTo>
                  <a:cubicBezTo>
                    <a:pt x="10199" y="288"/>
                    <a:pt x="9772" y="7200"/>
                    <a:pt x="9775" y="2592"/>
                  </a:cubicBezTo>
                  <a:lnTo>
                    <a:pt x="9527" y="2880"/>
                  </a:lnTo>
                  <a:lnTo>
                    <a:pt x="9533" y="2304"/>
                  </a:lnTo>
                  <a:cubicBezTo>
                    <a:pt x="9376" y="2016"/>
                    <a:pt x="9320" y="3168"/>
                    <a:pt x="9264" y="4320"/>
                  </a:cubicBezTo>
                  <a:cubicBezTo>
                    <a:pt x="9228" y="3744"/>
                    <a:pt x="9256" y="3456"/>
                    <a:pt x="9258" y="3168"/>
                  </a:cubicBezTo>
                  <a:cubicBezTo>
                    <a:pt x="9027" y="2304"/>
                    <a:pt x="9004" y="2304"/>
                    <a:pt x="8810" y="4608"/>
                  </a:cubicBezTo>
                  <a:lnTo>
                    <a:pt x="8790" y="3168"/>
                  </a:lnTo>
                  <a:cubicBezTo>
                    <a:pt x="8737" y="4032"/>
                    <a:pt x="8457" y="864"/>
                    <a:pt x="8231" y="2304"/>
                  </a:cubicBezTo>
                  <a:cubicBezTo>
                    <a:pt x="8233" y="2304"/>
                    <a:pt x="8237" y="2016"/>
                    <a:pt x="8254" y="1728"/>
                  </a:cubicBezTo>
                  <a:cubicBezTo>
                    <a:pt x="8000" y="3456"/>
                    <a:pt x="7645" y="-2016"/>
                    <a:pt x="7552" y="2880"/>
                  </a:cubicBezTo>
                  <a:lnTo>
                    <a:pt x="7382" y="4032"/>
                  </a:lnTo>
                  <a:cubicBezTo>
                    <a:pt x="7600" y="4608"/>
                    <a:pt x="7350" y="6336"/>
                    <a:pt x="7440" y="7200"/>
                  </a:cubicBezTo>
                  <a:cubicBezTo>
                    <a:pt x="7354" y="7488"/>
                    <a:pt x="7218" y="5760"/>
                    <a:pt x="7324" y="5472"/>
                  </a:cubicBezTo>
                  <a:lnTo>
                    <a:pt x="7341" y="5760"/>
                  </a:lnTo>
                  <a:cubicBezTo>
                    <a:pt x="7380" y="2880"/>
                    <a:pt x="7070" y="4608"/>
                    <a:pt x="7076" y="2592"/>
                  </a:cubicBezTo>
                  <a:cubicBezTo>
                    <a:pt x="6648" y="2880"/>
                    <a:pt x="6230" y="1152"/>
                    <a:pt x="5829" y="864"/>
                  </a:cubicBezTo>
                  <a:lnTo>
                    <a:pt x="5877" y="3168"/>
                  </a:lnTo>
                  <a:lnTo>
                    <a:pt x="5737" y="2880"/>
                  </a:lnTo>
                  <a:cubicBezTo>
                    <a:pt x="5700" y="2304"/>
                    <a:pt x="5687" y="1152"/>
                    <a:pt x="5786" y="1440"/>
                  </a:cubicBezTo>
                  <a:cubicBezTo>
                    <a:pt x="5735" y="288"/>
                    <a:pt x="5618" y="2304"/>
                    <a:pt x="5616" y="2880"/>
                  </a:cubicBezTo>
                  <a:cubicBezTo>
                    <a:pt x="5420" y="2016"/>
                    <a:pt x="5694" y="576"/>
                    <a:pt x="5633" y="576"/>
                  </a:cubicBezTo>
                  <a:lnTo>
                    <a:pt x="5569" y="576"/>
                  </a:lnTo>
                  <a:cubicBezTo>
                    <a:pt x="5504" y="1440"/>
                    <a:pt x="5498" y="2304"/>
                    <a:pt x="5377" y="2304"/>
                  </a:cubicBezTo>
                  <a:cubicBezTo>
                    <a:pt x="5302" y="1728"/>
                    <a:pt x="5338" y="864"/>
                    <a:pt x="5308" y="864"/>
                  </a:cubicBezTo>
                  <a:cubicBezTo>
                    <a:pt x="5310" y="864"/>
                    <a:pt x="5300" y="576"/>
                    <a:pt x="5263" y="864"/>
                  </a:cubicBezTo>
                  <a:lnTo>
                    <a:pt x="5086" y="576"/>
                  </a:lnTo>
                  <a:lnTo>
                    <a:pt x="5157" y="2304"/>
                  </a:lnTo>
                  <a:cubicBezTo>
                    <a:pt x="5080" y="3168"/>
                    <a:pt x="4992" y="2304"/>
                    <a:pt x="5073" y="4032"/>
                  </a:cubicBezTo>
                  <a:cubicBezTo>
                    <a:pt x="4953" y="1152"/>
                    <a:pt x="4417" y="2880"/>
                    <a:pt x="4343" y="2016"/>
                  </a:cubicBezTo>
                  <a:cubicBezTo>
                    <a:pt x="4234" y="3168"/>
                    <a:pt x="4126" y="3168"/>
                    <a:pt x="3990" y="2880"/>
                  </a:cubicBezTo>
                  <a:cubicBezTo>
                    <a:pt x="4025" y="3456"/>
                    <a:pt x="4044" y="5184"/>
                    <a:pt x="3930" y="4896"/>
                  </a:cubicBezTo>
                  <a:cubicBezTo>
                    <a:pt x="3971" y="1152"/>
                    <a:pt x="3717" y="3168"/>
                    <a:pt x="3624" y="576"/>
                  </a:cubicBezTo>
                  <a:cubicBezTo>
                    <a:pt x="3708" y="2304"/>
                    <a:pt x="3297" y="864"/>
                    <a:pt x="3428" y="3456"/>
                  </a:cubicBezTo>
                  <a:cubicBezTo>
                    <a:pt x="3331" y="3168"/>
                    <a:pt x="3422" y="2016"/>
                    <a:pt x="3348" y="1152"/>
                  </a:cubicBezTo>
                  <a:cubicBezTo>
                    <a:pt x="3120" y="2592"/>
                    <a:pt x="2842" y="288"/>
                    <a:pt x="2560" y="576"/>
                  </a:cubicBezTo>
                  <a:cubicBezTo>
                    <a:pt x="2556" y="1152"/>
                    <a:pt x="2603" y="1728"/>
                    <a:pt x="2543" y="2592"/>
                  </a:cubicBezTo>
                  <a:lnTo>
                    <a:pt x="2392" y="288"/>
                  </a:lnTo>
                  <a:cubicBezTo>
                    <a:pt x="2336" y="576"/>
                    <a:pt x="2341" y="2880"/>
                    <a:pt x="2239" y="1152"/>
                  </a:cubicBezTo>
                  <a:cubicBezTo>
                    <a:pt x="2254" y="1728"/>
                    <a:pt x="2276" y="2304"/>
                    <a:pt x="2237" y="2304"/>
                  </a:cubicBezTo>
                  <a:cubicBezTo>
                    <a:pt x="1682" y="0"/>
                    <a:pt x="1104" y="4320"/>
                    <a:pt x="540" y="0"/>
                  </a:cubicBezTo>
                  <a:cubicBezTo>
                    <a:pt x="616" y="576"/>
                    <a:pt x="566" y="864"/>
                    <a:pt x="508" y="864"/>
                  </a:cubicBezTo>
                  <a:cubicBezTo>
                    <a:pt x="545" y="1152"/>
                    <a:pt x="506" y="2016"/>
                    <a:pt x="514" y="2880"/>
                  </a:cubicBezTo>
                  <a:lnTo>
                    <a:pt x="277" y="864"/>
                  </a:lnTo>
                  <a:cubicBezTo>
                    <a:pt x="234" y="2880"/>
                    <a:pt x="26" y="864"/>
                    <a:pt x="0" y="2880"/>
                  </a:cubicBezTo>
                  <a:lnTo>
                    <a:pt x="75" y="2304"/>
                  </a:lnTo>
                  <a:cubicBezTo>
                    <a:pt x="-24" y="4608"/>
                    <a:pt x="215" y="7200"/>
                    <a:pt x="200" y="10080"/>
                  </a:cubicBezTo>
                  <a:cubicBezTo>
                    <a:pt x="312" y="7488"/>
                    <a:pt x="493" y="13824"/>
                    <a:pt x="676" y="10368"/>
                  </a:cubicBezTo>
                  <a:cubicBezTo>
                    <a:pt x="717" y="10944"/>
                    <a:pt x="641" y="11232"/>
                    <a:pt x="663" y="11808"/>
                  </a:cubicBezTo>
                  <a:cubicBezTo>
                    <a:pt x="708" y="10656"/>
                    <a:pt x="764" y="10368"/>
                    <a:pt x="868" y="10944"/>
                  </a:cubicBezTo>
                  <a:lnTo>
                    <a:pt x="857" y="11232"/>
                  </a:lnTo>
                  <a:cubicBezTo>
                    <a:pt x="1148" y="10944"/>
                    <a:pt x="1272" y="12096"/>
                    <a:pt x="1600" y="12960"/>
                  </a:cubicBezTo>
                  <a:lnTo>
                    <a:pt x="1574" y="11520"/>
                  </a:lnTo>
                  <a:cubicBezTo>
                    <a:pt x="1645" y="11808"/>
                    <a:pt x="1660" y="12096"/>
                    <a:pt x="1692" y="12384"/>
                  </a:cubicBezTo>
                  <a:cubicBezTo>
                    <a:pt x="1774" y="10368"/>
                    <a:pt x="1496" y="12384"/>
                    <a:pt x="1570" y="10080"/>
                  </a:cubicBezTo>
                  <a:cubicBezTo>
                    <a:pt x="1662" y="12960"/>
                    <a:pt x="2065" y="10080"/>
                    <a:pt x="2127" y="13248"/>
                  </a:cubicBezTo>
                  <a:cubicBezTo>
                    <a:pt x="2235" y="13536"/>
                    <a:pt x="2095" y="11808"/>
                    <a:pt x="2203" y="11808"/>
                  </a:cubicBezTo>
                  <a:lnTo>
                    <a:pt x="2233" y="12672"/>
                  </a:lnTo>
                  <a:lnTo>
                    <a:pt x="2259" y="11520"/>
                  </a:lnTo>
                  <a:cubicBezTo>
                    <a:pt x="2330" y="11808"/>
                    <a:pt x="2366" y="12960"/>
                    <a:pt x="2369" y="13536"/>
                  </a:cubicBezTo>
                  <a:cubicBezTo>
                    <a:pt x="2351" y="13536"/>
                    <a:pt x="2319" y="13824"/>
                    <a:pt x="2302" y="13824"/>
                  </a:cubicBezTo>
                  <a:cubicBezTo>
                    <a:pt x="2392" y="14976"/>
                    <a:pt x="2560" y="13536"/>
                    <a:pt x="2593" y="13824"/>
                  </a:cubicBezTo>
                  <a:lnTo>
                    <a:pt x="2487" y="13248"/>
                  </a:lnTo>
                  <a:cubicBezTo>
                    <a:pt x="2782" y="12384"/>
                    <a:pt x="3142" y="13824"/>
                    <a:pt x="3428" y="12096"/>
                  </a:cubicBezTo>
                  <a:lnTo>
                    <a:pt x="3407" y="11232"/>
                  </a:lnTo>
                  <a:cubicBezTo>
                    <a:pt x="3624" y="10080"/>
                    <a:pt x="3581" y="12096"/>
                    <a:pt x="3818" y="11520"/>
                  </a:cubicBezTo>
                  <a:lnTo>
                    <a:pt x="3809" y="11808"/>
                  </a:lnTo>
                  <a:cubicBezTo>
                    <a:pt x="3859" y="10944"/>
                    <a:pt x="3921" y="10656"/>
                    <a:pt x="3988" y="10944"/>
                  </a:cubicBezTo>
                  <a:cubicBezTo>
                    <a:pt x="3928" y="11520"/>
                    <a:pt x="4100" y="12384"/>
                    <a:pt x="4023" y="13248"/>
                  </a:cubicBezTo>
                  <a:cubicBezTo>
                    <a:pt x="4257" y="11808"/>
                    <a:pt x="4139" y="12096"/>
                    <a:pt x="4294" y="9792"/>
                  </a:cubicBezTo>
                  <a:lnTo>
                    <a:pt x="4330" y="10944"/>
                  </a:lnTo>
                  <a:cubicBezTo>
                    <a:pt x="4382" y="9792"/>
                    <a:pt x="4386" y="9504"/>
                    <a:pt x="4507" y="9216"/>
                  </a:cubicBezTo>
                  <a:cubicBezTo>
                    <a:pt x="4408" y="10080"/>
                    <a:pt x="4582" y="10656"/>
                    <a:pt x="4473" y="12096"/>
                  </a:cubicBezTo>
                  <a:cubicBezTo>
                    <a:pt x="4725" y="14400"/>
                    <a:pt x="4845" y="9792"/>
                    <a:pt x="4959" y="13248"/>
                  </a:cubicBezTo>
                  <a:cubicBezTo>
                    <a:pt x="5076" y="10080"/>
                    <a:pt x="4744" y="11520"/>
                    <a:pt x="4809" y="10944"/>
                  </a:cubicBezTo>
                  <a:cubicBezTo>
                    <a:pt x="4755" y="9792"/>
                    <a:pt x="4903" y="8640"/>
                    <a:pt x="4981" y="8928"/>
                  </a:cubicBezTo>
                  <a:cubicBezTo>
                    <a:pt x="5061" y="8928"/>
                    <a:pt x="5116" y="12672"/>
                    <a:pt x="5319" y="12672"/>
                  </a:cubicBezTo>
                  <a:cubicBezTo>
                    <a:pt x="5297" y="12672"/>
                    <a:pt x="5297" y="12960"/>
                    <a:pt x="5276" y="12960"/>
                  </a:cubicBezTo>
                  <a:cubicBezTo>
                    <a:pt x="5351" y="13824"/>
                    <a:pt x="5424" y="11808"/>
                    <a:pt x="5517" y="13248"/>
                  </a:cubicBezTo>
                  <a:cubicBezTo>
                    <a:pt x="5569" y="11520"/>
                    <a:pt x="5636" y="13248"/>
                    <a:pt x="5651" y="10944"/>
                  </a:cubicBezTo>
                  <a:lnTo>
                    <a:pt x="5468" y="11520"/>
                  </a:lnTo>
                  <a:cubicBezTo>
                    <a:pt x="5571" y="10944"/>
                    <a:pt x="5670" y="8352"/>
                    <a:pt x="5842" y="9504"/>
                  </a:cubicBezTo>
                  <a:cubicBezTo>
                    <a:pt x="5829" y="10080"/>
                    <a:pt x="5778" y="10656"/>
                    <a:pt x="5741" y="10944"/>
                  </a:cubicBezTo>
                  <a:cubicBezTo>
                    <a:pt x="5793" y="11808"/>
                    <a:pt x="5838" y="10656"/>
                    <a:pt x="5892" y="11232"/>
                  </a:cubicBezTo>
                  <a:cubicBezTo>
                    <a:pt x="5877" y="13536"/>
                    <a:pt x="5668" y="11808"/>
                    <a:pt x="5556" y="13536"/>
                  </a:cubicBezTo>
                  <a:cubicBezTo>
                    <a:pt x="5610" y="14400"/>
                    <a:pt x="5767" y="11808"/>
                    <a:pt x="5711" y="14400"/>
                  </a:cubicBezTo>
                  <a:cubicBezTo>
                    <a:pt x="5791" y="11232"/>
                    <a:pt x="5909" y="14688"/>
                    <a:pt x="6045" y="12384"/>
                  </a:cubicBezTo>
                  <a:lnTo>
                    <a:pt x="6036" y="13824"/>
                  </a:lnTo>
                  <a:cubicBezTo>
                    <a:pt x="6058" y="13536"/>
                    <a:pt x="6103" y="12960"/>
                    <a:pt x="6142" y="12960"/>
                  </a:cubicBezTo>
                  <a:lnTo>
                    <a:pt x="6071" y="14688"/>
                  </a:lnTo>
                  <a:cubicBezTo>
                    <a:pt x="6180" y="13248"/>
                    <a:pt x="6282" y="16128"/>
                    <a:pt x="6387" y="15264"/>
                  </a:cubicBezTo>
                  <a:cubicBezTo>
                    <a:pt x="6167" y="15264"/>
                    <a:pt x="6338" y="13536"/>
                    <a:pt x="6245" y="12672"/>
                  </a:cubicBezTo>
                  <a:cubicBezTo>
                    <a:pt x="6518" y="10944"/>
                    <a:pt x="6402" y="16416"/>
                    <a:pt x="6708" y="15840"/>
                  </a:cubicBezTo>
                  <a:cubicBezTo>
                    <a:pt x="6667" y="15840"/>
                    <a:pt x="6553" y="14688"/>
                    <a:pt x="6618" y="14112"/>
                  </a:cubicBezTo>
                  <a:cubicBezTo>
                    <a:pt x="6676" y="14400"/>
                    <a:pt x="6751" y="14976"/>
                    <a:pt x="6788" y="15840"/>
                  </a:cubicBezTo>
                  <a:cubicBezTo>
                    <a:pt x="6990" y="15552"/>
                    <a:pt x="6757" y="14400"/>
                    <a:pt x="6844" y="13536"/>
                  </a:cubicBezTo>
                  <a:cubicBezTo>
                    <a:pt x="6913" y="15264"/>
                    <a:pt x="6943" y="12960"/>
                    <a:pt x="7031" y="12384"/>
                  </a:cubicBezTo>
                  <a:lnTo>
                    <a:pt x="7031" y="13824"/>
                  </a:lnTo>
                  <a:cubicBezTo>
                    <a:pt x="7264" y="14688"/>
                    <a:pt x="7093" y="10944"/>
                    <a:pt x="7300" y="12096"/>
                  </a:cubicBezTo>
                  <a:lnTo>
                    <a:pt x="7214" y="13824"/>
                  </a:lnTo>
                  <a:lnTo>
                    <a:pt x="7322" y="13536"/>
                  </a:lnTo>
                  <a:lnTo>
                    <a:pt x="7298" y="14976"/>
                  </a:lnTo>
                  <a:cubicBezTo>
                    <a:pt x="7416" y="13824"/>
                    <a:pt x="7453" y="14112"/>
                    <a:pt x="7569" y="14688"/>
                  </a:cubicBezTo>
                  <a:cubicBezTo>
                    <a:pt x="7541" y="13536"/>
                    <a:pt x="7584" y="12096"/>
                    <a:pt x="7686" y="12096"/>
                  </a:cubicBezTo>
                  <a:cubicBezTo>
                    <a:pt x="7757" y="12960"/>
                    <a:pt x="7647" y="13536"/>
                    <a:pt x="7793" y="13248"/>
                  </a:cubicBezTo>
                  <a:cubicBezTo>
                    <a:pt x="7759" y="14112"/>
                    <a:pt x="7724" y="15264"/>
                    <a:pt x="7660" y="13824"/>
                  </a:cubicBezTo>
                  <a:cubicBezTo>
                    <a:pt x="7653" y="14400"/>
                    <a:pt x="7628" y="14688"/>
                    <a:pt x="7621" y="15264"/>
                  </a:cubicBezTo>
                  <a:cubicBezTo>
                    <a:pt x="7696" y="16128"/>
                    <a:pt x="7811" y="15552"/>
                    <a:pt x="7862" y="15552"/>
                  </a:cubicBezTo>
                  <a:cubicBezTo>
                    <a:pt x="7843" y="15552"/>
                    <a:pt x="7819" y="15264"/>
                    <a:pt x="7806" y="15264"/>
                  </a:cubicBezTo>
                  <a:lnTo>
                    <a:pt x="8017" y="13248"/>
                  </a:lnTo>
                  <a:cubicBezTo>
                    <a:pt x="8050" y="13824"/>
                    <a:pt x="8024" y="14112"/>
                    <a:pt x="7998" y="14688"/>
                  </a:cubicBezTo>
                  <a:cubicBezTo>
                    <a:pt x="8039" y="14400"/>
                    <a:pt x="8069" y="13824"/>
                    <a:pt x="8131" y="13824"/>
                  </a:cubicBezTo>
                  <a:cubicBezTo>
                    <a:pt x="8116" y="14976"/>
                    <a:pt x="8119" y="16128"/>
                    <a:pt x="8030" y="16704"/>
                  </a:cubicBezTo>
                  <a:lnTo>
                    <a:pt x="8231" y="15264"/>
                  </a:lnTo>
                  <a:cubicBezTo>
                    <a:pt x="8243" y="15840"/>
                    <a:pt x="8334" y="16704"/>
                    <a:pt x="8308" y="17280"/>
                  </a:cubicBezTo>
                  <a:cubicBezTo>
                    <a:pt x="8418" y="17856"/>
                    <a:pt x="8579" y="14976"/>
                    <a:pt x="8728" y="15840"/>
                  </a:cubicBezTo>
                  <a:cubicBezTo>
                    <a:pt x="8734" y="15840"/>
                    <a:pt x="8750" y="15552"/>
                    <a:pt x="8782" y="15264"/>
                  </a:cubicBezTo>
                  <a:cubicBezTo>
                    <a:pt x="8920" y="15840"/>
                    <a:pt x="9042" y="17280"/>
                    <a:pt x="9206" y="15552"/>
                  </a:cubicBezTo>
                  <a:lnTo>
                    <a:pt x="9299" y="17568"/>
                  </a:lnTo>
                  <a:cubicBezTo>
                    <a:pt x="9428" y="17280"/>
                    <a:pt x="9174" y="14976"/>
                    <a:pt x="9387" y="14400"/>
                  </a:cubicBezTo>
                  <a:cubicBezTo>
                    <a:pt x="9538" y="13824"/>
                    <a:pt x="9443" y="16128"/>
                    <a:pt x="9497" y="16704"/>
                  </a:cubicBezTo>
                  <a:cubicBezTo>
                    <a:pt x="9572" y="15840"/>
                    <a:pt x="9704" y="13536"/>
                    <a:pt x="9841" y="15264"/>
                  </a:cubicBezTo>
                  <a:cubicBezTo>
                    <a:pt x="9796" y="15840"/>
                    <a:pt x="9760" y="15264"/>
                    <a:pt x="9716" y="1555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" name="Shape 53"/>
            <p:cNvSpPr/>
            <p:nvPr/>
          </p:nvSpPr>
          <p:spPr>
            <a:xfrm>
              <a:off x="5988761" y="42741"/>
              <a:ext cx="8813" cy="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130" h="21600" fill="norm" stroke="1" extrusionOk="0">
                  <a:moveTo>
                    <a:pt x="17130" y="21600"/>
                  </a:moveTo>
                  <a:cubicBezTo>
                    <a:pt x="9930" y="14400"/>
                    <a:pt x="8130" y="7200"/>
                    <a:pt x="6330" y="0"/>
                  </a:cubicBezTo>
                  <a:cubicBezTo>
                    <a:pt x="-2670" y="7200"/>
                    <a:pt x="-4470" y="14400"/>
                    <a:pt x="1713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" name="Shape 54"/>
            <p:cNvSpPr/>
            <p:nvPr/>
          </p:nvSpPr>
          <p:spPr>
            <a:xfrm>
              <a:off x="3911600" y="49090"/>
              <a:ext cx="4762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2960" y="0"/>
                  </a:lnTo>
                  <a:cubicBezTo>
                    <a:pt x="4320" y="21600"/>
                    <a:pt x="4320" y="21600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" name="Shape 55"/>
            <p:cNvSpPr/>
            <p:nvPr/>
          </p:nvSpPr>
          <p:spPr>
            <a:xfrm>
              <a:off x="8151067" y="49701"/>
              <a:ext cx="24558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20884" y="21600"/>
                  </a:moveTo>
                  <a:cubicBezTo>
                    <a:pt x="9684" y="14400"/>
                    <a:pt x="4084" y="7200"/>
                    <a:pt x="84" y="0"/>
                  </a:cubicBezTo>
                  <a:cubicBezTo>
                    <a:pt x="-716" y="7200"/>
                    <a:pt x="4084" y="14400"/>
                    <a:pt x="20884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" name="Shape 56"/>
            <p:cNvSpPr/>
            <p:nvPr/>
          </p:nvSpPr>
          <p:spPr>
            <a:xfrm>
              <a:off x="9444038" y="11845"/>
              <a:ext cx="39687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7200"/>
                  </a:lnTo>
                  <a:cubicBezTo>
                    <a:pt x="10286" y="7200"/>
                    <a:pt x="13886" y="14400"/>
                    <a:pt x="19543" y="21600"/>
                  </a:cubicBezTo>
                  <a:cubicBezTo>
                    <a:pt x="19029" y="14400"/>
                    <a:pt x="14914" y="0"/>
                    <a:pt x="216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" name="Shape 57"/>
            <p:cNvSpPr/>
            <p:nvPr/>
          </p:nvSpPr>
          <p:spPr>
            <a:xfrm>
              <a:off x="9820718" y="35047"/>
              <a:ext cx="31307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213" h="21600" fill="norm" stroke="1" extrusionOk="0">
                  <a:moveTo>
                    <a:pt x="6291" y="21600"/>
                  </a:moveTo>
                  <a:cubicBezTo>
                    <a:pt x="9109" y="14400"/>
                    <a:pt x="12396" y="21600"/>
                    <a:pt x="15213" y="14400"/>
                  </a:cubicBezTo>
                  <a:lnTo>
                    <a:pt x="14274" y="0"/>
                  </a:lnTo>
                  <a:cubicBezTo>
                    <a:pt x="2065" y="0"/>
                    <a:pt x="-6387" y="14400"/>
                    <a:pt x="6291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" name="Shape 58"/>
            <p:cNvSpPr/>
            <p:nvPr/>
          </p:nvSpPr>
          <p:spPr>
            <a:xfrm>
              <a:off x="9520237" y="24389"/>
              <a:ext cx="57452" cy="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13988" fill="norm" stroke="1" extrusionOk="0">
                  <a:moveTo>
                    <a:pt x="0" y="5056"/>
                  </a:moveTo>
                  <a:cubicBezTo>
                    <a:pt x="1029" y="17399"/>
                    <a:pt x="10286" y="14313"/>
                    <a:pt x="20571" y="11228"/>
                  </a:cubicBezTo>
                  <a:lnTo>
                    <a:pt x="18514" y="11228"/>
                  </a:lnTo>
                  <a:cubicBezTo>
                    <a:pt x="21600" y="-4201"/>
                    <a:pt x="10629" y="-1115"/>
                    <a:pt x="0" y="505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>
              <a:off x="9583738" y="26431"/>
              <a:ext cx="26185" cy="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3" h="9600" fill="norm" stroke="1" extrusionOk="0">
                  <a:moveTo>
                    <a:pt x="0" y="9600"/>
                  </a:moveTo>
                  <a:cubicBezTo>
                    <a:pt x="6968" y="9600"/>
                    <a:pt x="13239" y="9600"/>
                    <a:pt x="19510" y="9600"/>
                  </a:cubicBezTo>
                  <a:cubicBezTo>
                    <a:pt x="21600" y="-12000"/>
                    <a:pt x="11845" y="9600"/>
                    <a:pt x="0" y="9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" name="Shape 60"/>
            <p:cNvSpPr/>
            <p:nvPr/>
          </p:nvSpPr>
          <p:spPr>
            <a:xfrm>
              <a:off x="9203277" y="12045"/>
              <a:ext cx="43772" cy="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9163" h="9351" fill="norm" stroke="1" extrusionOk="0">
                  <a:moveTo>
                    <a:pt x="5509" y="8469"/>
                  </a:moveTo>
                  <a:cubicBezTo>
                    <a:pt x="8283" y="10269"/>
                    <a:pt x="7292" y="-531"/>
                    <a:pt x="8878" y="3069"/>
                  </a:cubicBezTo>
                  <a:cubicBezTo>
                    <a:pt x="11850" y="-7731"/>
                    <a:pt x="-9750" y="13869"/>
                    <a:pt x="5509" y="846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" name="Shape 61"/>
            <p:cNvSpPr/>
            <p:nvPr/>
          </p:nvSpPr>
          <p:spPr>
            <a:xfrm>
              <a:off x="9517061" y="32971"/>
              <a:ext cx="26987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2800" y="0"/>
                  </a:lnTo>
                  <a:lnTo>
                    <a:pt x="0" y="1728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" name="Shape 62"/>
            <p:cNvSpPr/>
            <p:nvPr/>
          </p:nvSpPr>
          <p:spPr>
            <a:xfrm>
              <a:off x="9319565" y="32278"/>
              <a:ext cx="57796" cy="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15514" fill="norm" stroke="1" extrusionOk="0">
                  <a:moveTo>
                    <a:pt x="8" y="8314"/>
                  </a:moveTo>
                  <a:lnTo>
                    <a:pt x="17005" y="15514"/>
                  </a:lnTo>
                  <a:cubicBezTo>
                    <a:pt x="16651" y="8314"/>
                    <a:pt x="18775" y="8314"/>
                    <a:pt x="21254" y="8314"/>
                  </a:cubicBezTo>
                  <a:cubicBezTo>
                    <a:pt x="10985" y="1114"/>
                    <a:pt x="-346" y="-6086"/>
                    <a:pt x="8" y="831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" name="Shape 63"/>
            <p:cNvSpPr/>
            <p:nvPr/>
          </p:nvSpPr>
          <p:spPr>
            <a:xfrm>
              <a:off x="9377362" y="31994"/>
              <a:ext cx="36512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26" y="21600"/>
                    <a:pt x="17053" y="21600"/>
                    <a:pt x="21600" y="0"/>
                  </a:cubicBezTo>
                  <a:cubicBezTo>
                    <a:pt x="17053" y="0"/>
                    <a:pt x="6821" y="0"/>
                    <a:pt x="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9436100" y="36268"/>
              <a:ext cx="46037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5166" y="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" name="Shape 65"/>
            <p:cNvSpPr/>
            <p:nvPr/>
          </p:nvSpPr>
          <p:spPr>
            <a:xfrm>
              <a:off x="8785840" y="31750"/>
              <a:ext cx="52252" cy="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30" h="21600" fill="norm" stroke="1" extrusionOk="0">
                  <a:moveTo>
                    <a:pt x="17620" y="0"/>
                  </a:moveTo>
                  <a:lnTo>
                    <a:pt x="340" y="5400"/>
                  </a:lnTo>
                  <a:cubicBezTo>
                    <a:pt x="-1322" y="16200"/>
                    <a:pt x="3330" y="21600"/>
                    <a:pt x="9644" y="21600"/>
                  </a:cubicBezTo>
                  <a:cubicBezTo>
                    <a:pt x="13632" y="10800"/>
                    <a:pt x="20278" y="10800"/>
                    <a:pt x="1762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" name="Shape 66"/>
            <p:cNvSpPr/>
            <p:nvPr/>
          </p:nvSpPr>
          <p:spPr>
            <a:xfrm>
              <a:off x="8961437" y="40298"/>
              <a:ext cx="23812" cy="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343"/>
                  </a:moveTo>
                  <a:cubicBezTo>
                    <a:pt x="9504" y="9257"/>
                    <a:pt x="8640" y="6171"/>
                    <a:pt x="1728" y="0"/>
                  </a:cubicBezTo>
                  <a:lnTo>
                    <a:pt x="0" y="21600"/>
                  </a:lnTo>
                  <a:lnTo>
                    <a:pt x="21600" y="12343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>
              <a:off x="8805480" y="46037"/>
              <a:ext cx="54782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073" h="21600" fill="norm" stroke="1" extrusionOk="0">
                  <a:moveTo>
                    <a:pt x="6528" y="0"/>
                  </a:moveTo>
                  <a:cubicBezTo>
                    <a:pt x="5650" y="5400"/>
                    <a:pt x="-6643" y="21600"/>
                    <a:pt x="4947" y="21600"/>
                  </a:cubicBezTo>
                  <a:cubicBezTo>
                    <a:pt x="5825" y="10800"/>
                    <a:pt x="14957" y="5400"/>
                    <a:pt x="652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" name="Shape 68"/>
            <p:cNvSpPr/>
            <p:nvPr/>
          </p:nvSpPr>
          <p:spPr>
            <a:xfrm>
              <a:off x="8099425" y="29307"/>
              <a:ext cx="11112" cy="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93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" name="Shape 69"/>
            <p:cNvSpPr/>
            <p:nvPr/>
          </p:nvSpPr>
          <p:spPr>
            <a:xfrm>
              <a:off x="7439367" y="51288"/>
              <a:ext cx="74916" cy="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710" h="17913" fill="norm" stroke="1" extrusionOk="0">
                  <a:moveTo>
                    <a:pt x="1221" y="17280"/>
                  </a:moveTo>
                  <a:cubicBezTo>
                    <a:pt x="14480" y="21600"/>
                    <a:pt x="4429" y="2160"/>
                    <a:pt x="16191" y="8640"/>
                  </a:cubicBezTo>
                  <a:cubicBezTo>
                    <a:pt x="19399" y="4320"/>
                    <a:pt x="6567" y="4320"/>
                    <a:pt x="9775" y="0"/>
                  </a:cubicBezTo>
                  <a:cubicBezTo>
                    <a:pt x="1862" y="4320"/>
                    <a:pt x="-2201" y="2160"/>
                    <a:pt x="1221" y="1728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" name="Shape 70"/>
            <p:cNvSpPr/>
            <p:nvPr/>
          </p:nvSpPr>
          <p:spPr>
            <a:xfrm>
              <a:off x="7483474" y="48479"/>
              <a:ext cx="17462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cubicBezTo>
                    <a:pt x="9095" y="10800"/>
                    <a:pt x="3411" y="10800"/>
                    <a:pt x="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" name="Shape 71"/>
            <p:cNvSpPr/>
            <p:nvPr/>
          </p:nvSpPr>
          <p:spPr>
            <a:xfrm>
              <a:off x="65086" y="0"/>
              <a:ext cx="38101" cy="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lnTo>
                    <a:pt x="0" y="0"/>
                  </a:lnTo>
                  <a:lnTo>
                    <a:pt x="13846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" name="Shape 72"/>
            <p:cNvSpPr/>
            <p:nvPr/>
          </p:nvSpPr>
          <p:spPr>
            <a:xfrm>
              <a:off x="0" y="2442"/>
              <a:ext cx="30162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5525" y="0"/>
                  </a:lnTo>
                  <a:lnTo>
                    <a:pt x="0" y="18000"/>
                  </a:lnTo>
                  <a:cubicBezTo>
                    <a:pt x="5400" y="18000"/>
                    <a:pt x="17550" y="18000"/>
                    <a:pt x="2160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" name="Shape 73"/>
            <p:cNvSpPr/>
            <p:nvPr/>
          </p:nvSpPr>
          <p:spPr>
            <a:xfrm>
              <a:off x="5127624" y="56172"/>
              <a:ext cx="33337" cy="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94" y="21600"/>
                  </a:moveTo>
                  <a:lnTo>
                    <a:pt x="21600" y="10800"/>
                  </a:lnTo>
                  <a:cubicBezTo>
                    <a:pt x="17788" y="5400"/>
                    <a:pt x="11435" y="5400"/>
                    <a:pt x="0" y="0"/>
                  </a:cubicBezTo>
                  <a:lnTo>
                    <a:pt x="19694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" name="Shape 74"/>
            <p:cNvSpPr/>
            <p:nvPr/>
          </p:nvSpPr>
          <p:spPr>
            <a:xfrm>
              <a:off x="4640261" y="48846"/>
              <a:ext cx="15876" cy="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65" y="21600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10165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" name="Shape 75"/>
            <p:cNvSpPr/>
            <p:nvPr/>
          </p:nvSpPr>
          <p:spPr>
            <a:xfrm>
              <a:off x="4220538" y="56859"/>
              <a:ext cx="56187" cy="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8" h="8611" fill="norm" stroke="1" extrusionOk="0">
                  <a:moveTo>
                    <a:pt x="232" y="7831"/>
                  </a:moveTo>
                  <a:cubicBezTo>
                    <a:pt x="6404" y="10531"/>
                    <a:pt x="13947" y="5131"/>
                    <a:pt x="20118" y="7831"/>
                  </a:cubicBezTo>
                  <a:cubicBezTo>
                    <a:pt x="6404" y="10531"/>
                    <a:pt x="-1482" y="-11069"/>
                    <a:pt x="232" y="7831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7" name="Shape 77"/>
          <p:cNvSpPr/>
          <p:nvPr>
            <p:ph type="sldNum" sz="quarter" idx="2"/>
          </p:nvPr>
        </p:nvSpPr>
        <p:spPr>
          <a:xfrm>
            <a:off x="9523412" y="6423342"/>
            <a:ext cx="1143000" cy="2311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8" name="Shape 78"/>
          <p:cNvSpPr/>
          <p:nvPr>
            <p:ph type="title"/>
          </p:nvPr>
        </p:nvSpPr>
        <p:spPr>
          <a:xfrm>
            <a:off x="608965" y="0"/>
            <a:ext cx="1096137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/>
            <a:r>
              <a:t>Title Text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608965" y="1600200"/>
            <a:ext cx="1096137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Consolas"/>
          <a:ea typeface="Consolas"/>
          <a:cs typeface="Consolas"/>
          <a:sym typeface="Consola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Consolas"/>
          <a:ea typeface="Consolas"/>
          <a:cs typeface="Consolas"/>
          <a:sym typeface="Consola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Consolas"/>
          <a:ea typeface="Consolas"/>
          <a:cs typeface="Consolas"/>
          <a:sym typeface="Consola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Consolas"/>
          <a:ea typeface="Consolas"/>
          <a:cs typeface="Consolas"/>
          <a:sym typeface="Consola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Consolas"/>
          <a:ea typeface="Consolas"/>
          <a:cs typeface="Consolas"/>
          <a:sym typeface="Consolas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Consolas"/>
          <a:ea typeface="Consolas"/>
          <a:cs typeface="Consolas"/>
          <a:sym typeface="Consolas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Consolas"/>
          <a:ea typeface="Consolas"/>
          <a:cs typeface="Consolas"/>
          <a:sym typeface="Consolas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Consolas"/>
          <a:ea typeface="Consolas"/>
          <a:cs typeface="Consolas"/>
          <a:sym typeface="Consolas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Consolas"/>
          <a:ea typeface="Consolas"/>
          <a:cs typeface="Consolas"/>
          <a:sym typeface="Consolas"/>
        </a:defRPr>
      </a:lvl9pPr>
    </p:titleStyle>
    <p:bodyStyle>
      <a:lvl1pPr marL="273050" marR="0" indent="-27305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▪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1pPr>
      <a:lvl2pPr marL="629285" marR="0" indent="-32766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2pPr>
      <a:lvl3pPr marL="879475" marR="0" indent="-3048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▪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3pPr>
      <a:lvl4pPr marL="1146175" marR="0" indent="-3429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4pPr>
      <a:lvl5pPr marL="1336675" marR="0" indent="-3048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▪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5pPr>
      <a:lvl6pPr marL="1793875" marR="0" indent="-3048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6pPr>
      <a:lvl7pPr marL="2251075" marR="0" indent="-3048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7pPr>
      <a:lvl8pPr marL="2708275" marR="0" indent="-3048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8pPr>
      <a:lvl9pPr marL="3165475" marR="0" indent="-3048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choosemyplate.gov/healthy-eating-tips/sample-menus-recipes.html" TargetMode="Externa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86968">
              <a:defRPr sz="3104"/>
            </a:lvl1pPr>
          </a:lstStyle>
          <a:p>
            <a:pPr/>
            <a:r>
              <a:t>This is where you will be adding all your information for your Fitness Plan</a:t>
            </a:r>
          </a:p>
        </p:txBody>
      </p:sp>
      <p:sp>
        <p:nvSpPr>
          <p:cNvPr id="277" name="Shape 277"/>
          <p:cNvSpPr/>
          <p:nvPr>
            <p:ph type="body" sz="half" idx="4294967295"/>
          </p:nvPr>
        </p:nvSpPr>
        <p:spPr>
          <a:xfrm>
            <a:off x="1522412" y="1905000"/>
            <a:ext cx="7773988" cy="3627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[Anything in brackets is where you add your information]</a:t>
            </a:r>
          </a:p>
          <a:p>
            <a:pPr algn="ctr"/>
            <a:r>
              <a:t>This is what you will submit to your teacher for your grade.</a:t>
            </a:r>
          </a:p>
          <a:p>
            <a:pPr algn="ctr"/>
            <a:r>
              <a:t>Have fun with this project and be creative!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Muscular Endurance</a:t>
            </a:r>
          </a:p>
        </p:txBody>
      </p:sp>
      <p:sp>
        <p:nvSpPr>
          <p:cNvPr id="304" name="Shape 304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  <a:p>
            <a:pPr/>
          </a:p>
          <a:p>
            <a:pPr/>
            <a:r>
              <a:t>[Insert photo of Muscular Endurance here. Pick an activity you  enjoy doing. You can use google images, draw, or take your own photo.]</a:t>
            </a:r>
          </a:p>
          <a:p>
            <a:pPr/>
            <a: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Flexibility</a:t>
            </a:r>
          </a:p>
        </p:txBody>
      </p:sp>
      <p:sp>
        <p:nvSpPr>
          <p:cNvPr id="307" name="Shape 307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  <a:p>
            <a:pPr/>
          </a:p>
          <a:p>
            <a:pPr/>
            <a:r>
              <a:t>[Insert photo of Flexibility here.  Pick an activity you enjoy doing. You can use google images, draw, or take your own photo.]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Nutrition Plan</a:t>
            </a:r>
          </a:p>
        </p:txBody>
      </p:sp>
      <p:sp>
        <p:nvSpPr>
          <p:cNvPr id="310" name="Shape 310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Nutrition is important for all around fitness. The foods and drinks we consume play a major part in our overall wellness.  If we eat more calories than we burn, then weight gain will happen.  But did you know the </a:t>
            </a:r>
            <a:r>
              <a:rPr i="1"/>
              <a:t>types</a:t>
            </a:r>
            <a:r>
              <a:t> of food we eat effect how we feel? This means that some foods increase chances of weight gain, but also make us feel like not moving.   It is important to eat a high quality diet to help us manage calorie balance </a:t>
            </a:r>
            <a:r>
              <a:t>and</a:t>
            </a:r>
            <a:r>
              <a:t> make us feel like we want to get up and move, dance, play sports, etc..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Nutrition continued</a:t>
            </a:r>
          </a:p>
        </p:txBody>
      </p:sp>
      <p:sp>
        <p:nvSpPr>
          <p:cNvPr id="313" name="Shape 313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50295" indent="-250295">
              <a:lnSpc>
                <a:spcPct val="70000"/>
              </a:lnSpc>
            </a:pPr>
            <a:r>
              <a:rPr sz="2200"/>
              <a:t>You have worked to create a total fitness plan for you.  Create a sample day of meals:</a:t>
            </a:r>
            <a:endParaRPr sz="2200"/>
          </a:p>
          <a:p>
            <a:pPr marL="250295" indent="-250295">
              <a:lnSpc>
                <a:spcPct val="70000"/>
              </a:lnSpc>
            </a:pPr>
            <a:r>
              <a:rPr sz="2200"/>
              <a:t> </a:t>
            </a:r>
            <a:endParaRPr sz="2200"/>
          </a:p>
          <a:p>
            <a:pPr marL="250295" indent="-250295">
              <a:lnSpc>
                <a:spcPct val="70000"/>
              </a:lnSpc>
            </a:pPr>
            <a:r>
              <a:rPr sz="2200"/>
              <a:t>Breakfast – </a:t>
            </a:r>
            <a:r>
              <a:rPr sz="2200"/>
              <a:t>[list all the foods yous should eat for this meal. ]</a:t>
            </a:r>
            <a:endParaRPr sz="2200"/>
          </a:p>
          <a:p>
            <a:pPr marL="250295" indent="-250295">
              <a:lnSpc>
                <a:spcPct val="70000"/>
              </a:lnSpc>
            </a:pPr>
            <a:r>
              <a:rPr sz="2200"/>
              <a:t>Snack – </a:t>
            </a:r>
            <a:r>
              <a:rPr sz="2200"/>
              <a:t>[list all the foods you should eat for this meal]</a:t>
            </a:r>
            <a:endParaRPr sz="2200"/>
          </a:p>
          <a:p>
            <a:pPr marL="250295" indent="-250295">
              <a:lnSpc>
                <a:spcPct val="70000"/>
              </a:lnSpc>
            </a:pPr>
            <a:r>
              <a:rPr sz="2200"/>
              <a:t>Lunch –  </a:t>
            </a:r>
            <a:r>
              <a:rPr sz="2200"/>
              <a:t>[list all the foods you should eat for this meal]</a:t>
            </a:r>
            <a:endParaRPr sz="2200"/>
          </a:p>
          <a:p>
            <a:pPr marL="250295" indent="-250295">
              <a:lnSpc>
                <a:spcPct val="70000"/>
              </a:lnSpc>
            </a:pPr>
            <a:r>
              <a:rPr sz="2200"/>
              <a:t>Snack - </a:t>
            </a:r>
            <a:r>
              <a:rPr sz="2200"/>
              <a:t>[list all the foods you should eat for this meal]</a:t>
            </a:r>
            <a:endParaRPr sz="2200"/>
          </a:p>
          <a:p>
            <a:pPr marL="250295" indent="-250295">
              <a:lnSpc>
                <a:spcPct val="70000"/>
              </a:lnSpc>
            </a:pPr>
            <a:r>
              <a:rPr sz="2200"/>
              <a:t>Dinner - </a:t>
            </a:r>
            <a:r>
              <a:rPr sz="2200"/>
              <a:t>[list all the foods you should eat for this meal]</a:t>
            </a:r>
            <a:endParaRPr sz="2200"/>
          </a:p>
          <a:p>
            <a:pPr marL="250295" indent="-250295">
              <a:lnSpc>
                <a:spcPct val="70000"/>
              </a:lnSpc>
            </a:pPr>
            <a:r>
              <a:rPr sz="2200"/>
              <a:t>Recommended Recipe – </a:t>
            </a:r>
            <a:r>
              <a:rPr sz="2200"/>
              <a:t>[select a recipe from </a:t>
            </a:r>
            <a:r>
              <a:rPr sz="2200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hlinkClick r:id="rId2" invalidUrl="" action="" tgtFrame="" tooltip="" history="1" highlightClick="0" endSnd="0"/>
              </a:rPr>
              <a:t>MyPlate sample recipes</a:t>
            </a:r>
            <a:r>
              <a:rPr sz="2200"/>
              <a:t> Describe the recipe, include the web page link and picture.]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Nutrition Continued</a:t>
            </a:r>
          </a:p>
        </p:txBody>
      </p:sp>
      <p:sp>
        <p:nvSpPr>
          <p:cNvPr id="316" name="Shape 316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  <a:p>
            <a:pPr/>
            <a:r>
              <a:t>[Insert photo of one of the recipes described above]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319" name="37C710D6-C904-4201-AC7B-FFC47EC0B26C-L0-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6802" y="0"/>
            <a:ext cx="8700184" cy="65251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type="title" idx="4294967295"/>
          </p:nvPr>
        </p:nvSpPr>
        <p:spPr>
          <a:xfrm>
            <a:off x="1522412" y="0"/>
            <a:ext cx="9144001" cy="1295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ctr" defTabSz="896111">
              <a:defRPr sz="3136"/>
            </a:pPr>
            <a:r>
              <a:rPr sz="2842"/>
              <a:t>[your name]</a:t>
            </a:r>
            <a:br>
              <a:rPr sz="2842"/>
            </a:br>
            <a:r>
              <a:rPr sz="2842"/>
              <a:t>[date]</a:t>
            </a:r>
            <a:br>
              <a:rPr sz="2842"/>
            </a:br>
            <a:r>
              <a:rPr sz="2842"/>
              <a:t>[teacher]</a:t>
            </a:r>
          </a:p>
        </p:txBody>
      </p:sp>
      <p:sp>
        <p:nvSpPr>
          <p:cNvPr id="280" name="Shape 280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</a:pPr>
            <a:r>
              <a:rPr sz="4000"/>
              <a:t>[“insert a fitness quote”]</a:t>
            </a:r>
            <a:endParaRPr sz="4000"/>
          </a:p>
          <a:p>
            <a:pPr marL="0" indent="0" algn="ctr">
              <a:buSzTx/>
              <a:buNone/>
            </a:pPr>
            <a:endParaRPr sz="4000"/>
          </a:p>
          <a:p>
            <a:pPr marL="0" indent="0" algn="ctr">
              <a:buSzTx/>
              <a:buNone/>
            </a:pPr>
            <a:r>
              <a:rPr sz="4000"/>
              <a:t>[insert an appropriate photo</a:t>
            </a:r>
            <a:endParaRPr sz="4000"/>
          </a:p>
          <a:p>
            <a:pPr marL="0" indent="0" algn="ctr">
              <a:buSzTx/>
              <a:buNone/>
            </a:pPr>
            <a:r>
              <a:rPr sz="4000"/>
              <a:t>of yourself]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Fitnessgram Baseline Scores</a:t>
            </a:r>
          </a:p>
        </p:txBody>
      </p:sp>
      <p:sp>
        <p:nvSpPr>
          <p:cNvPr id="283" name="Shape 283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[Height &amp; Weight ]</a:t>
            </a:r>
          </a:p>
          <a:p>
            <a:pPr/>
            <a:r>
              <a:t>[Pre-Fitness score Push-ups or modified pull-ups]</a:t>
            </a:r>
          </a:p>
          <a:p>
            <a:pPr/>
            <a:r>
              <a:t>[Pre-Fitness score curl-ups]</a:t>
            </a:r>
          </a:p>
          <a:p>
            <a:pPr/>
            <a:r>
              <a:t>[Pre-Fitness score Flexibility trunk-lift, shoulder-stretch, or sit &amp; reach]</a:t>
            </a:r>
          </a:p>
          <a:p>
            <a:pPr/>
            <a:r>
              <a:t>[Pre-Fitness score Aerobic Capacity pacers or mile run]</a:t>
            </a:r>
          </a:p>
          <a:p>
            <a:pPr/>
            <a:r>
              <a:t>[Review your baseline fitness scores and describe the activities you like to do and the goals you have set.]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Smart Fitness Goals</a:t>
            </a:r>
          </a:p>
        </p:txBody>
      </p:sp>
      <p:sp>
        <p:nvSpPr>
          <p:cNvPr id="286" name="Shape 286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[Describe a short term nutrition goal here]</a:t>
            </a:r>
          </a:p>
          <a:p>
            <a:pPr/>
            <a:r>
              <a:t>[Describe a short term muscular strength goal here]</a:t>
            </a:r>
          </a:p>
          <a:p>
            <a:pPr/>
            <a:r>
              <a:t>[Describe a short term muscular endurance goal here]</a:t>
            </a:r>
          </a:p>
          <a:p>
            <a:pPr/>
            <a:r>
              <a:t>[Describe a short term cardiovascular goal here]</a:t>
            </a:r>
          </a:p>
          <a:p>
            <a:pPr/>
            <a:r>
              <a:t>[Describe a short term flexibility goal here]</a:t>
            </a:r>
          </a:p>
          <a:p>
            <a:pPr/>
            <a:r>
              <a:t>[Describe a long term fitness goal here.] </a:t>
            </a:r>
          </a:p>
          <a:p>
            <a:pPr>
              <a:buSzTx/>
              <a:buNone/>
            </a:pPr>
            <a:r>
              <a:t>*Feel free to add extra slides if needed.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>
            <p:ph type="title" idx="4294967295"/>
          </p:nvPr>
        </p:nvSpPr>
        <p:spPr>
          <a:xfrm>
            <a:off x="1446212" y="304800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Favorite Cardiovascular Endurance Exercise</a:t>
            </a:r>
          </a:p>
        </p:txBody>
      </p:sp>
      <p:sp>
        <p:nvSpPr>
          <p:cNvPr id="289" name="Shape 289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[Insert your favorite Cardiovascular Endurance exercise here. Pick an activity you enjoy doing. You can use google images, draw, or take your own photo.]</a:t>
            </a:r>
          </a:p>
          <a:p>
            <a:pPr/>
          </a:p>
          <a:p>
            <a:pPr/>
          </a:p>
          <a:p>
            <a:pPr/>
            <a:r>
              <a:t>[Write a positive statement here! Explain what you love to do for fun to get some exercise!]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Overload</a:t>
            </a:r>
          </a:p>
        </p:txBody>
      </p:sp>
      <p:sp>
        <p:nvSpPr>
          <p:cNvPr id="292" name="Shape 292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Muscular Strength/Endurance Overload:</a:t>
            </a:r>
            <a:r>
              <a:t>  To help me improve in this area I will need to increase [describe activity here].</a:t>
            </a:r>
          </a:p>
          <a:p>
            <a:pPr/>
          </a:p>
          <a:p>
            <a:pPr/>
          </a:p>
          <a:p>
            <a:pPr/>
            <a:r>
              <a:t>Cardiovascular Fitness Overload:</a:t>
            </a:r>
            <a:r>
              <a:t>  To help me improve in this area I will need to increase [describe activity here].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Progression</a:t>
            </a:r>
          </a:p>
        </p:txBody>
      </p:sp>
      <p:sp>
        <p:nvSpPr>
          <p:cNvPr id="295" name="Shape 295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[Choose (1) goal for your progression):</a:t>
            </a:r>
            <a:r>
              <a:t>  The best way to help me [describe goal] I will need to increase the amount of [describe specific exercises to help with goals] by gradually increasing the number of sets and reps for muscular strength and endurance, or by increasing the time exercising for cardiovascular fitness. The progression plan will be… *See next slide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Progression continued</a:t>
            </a:r>
          </a:p>
        </p:txBody>
      </p:sp>
      <p:sp>
        <p:nvSpPr>
          <p:cNvPr id="298" name="Shape 298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1" marL="534035" indent="-259397">
              <a:lnSpc>
                <a:spcPct val="80000"/>
              </a:lnSpc>
              <a:spcBef>
                <a:spcPts val="600"/>
              </a:spcBef>
              <a:buFont typeface="Courier"/>
              <a:defRPr sz="2000"/>
            </a:pPr>
            <a:r>
              <a:rPr sz="1900"/>
              <a:t>Week 1 [describe frequency, intensity level, type, and time, of the exercise you plan to do]</a:t>
            </a:r>
            <a:endParaRPr sz="1900"/>
          </a:p>
          <a:p>
            <a:pPr lvl="1" marL="547687" indent="-273050">
              <a:lnSpc>
                <a:spcPct val="80000"/>
              </a:lnSpc>
              <a:spcBef>
                <a:spcPts val="600"/>
              </a:spcBef>
              <a:buFont typeface="Courier"/>
              <a:defRPr sz="2000"/>
            </a:pPr>
            <a:endParaRPr sz="3000"/>
          </a:p>
          <a:p>
            <a:pPr lvl="1" marL="534035" indent="-259397">
              <a:lnSpc>
                <a:spcPct val="80000"/>
              </a:lnSpc>
              <a:spcBef>
                <a:spcPts val="600"/>
              </a:spcBef>
              <a:buFont typeface="Courier"/>
              <a:defRPr sz="2000"/>
            </a:pPr>
            <a:r>
              <a:rPr sz="1900"/>
              <a:t>Week 2 [same as above but increase the load no more than 10% increase from previous week]</a:t>
            </a:r>
            <a:endParaRPr sz="1900"/>
          </a:p>
          <a:p>
            <a:pPr lvl="1" marL="547687" indent="-273050">
              <a:lnSpc>
                <a:spcPct val="80000"/>
              </a:lnSpc>
              <a:spcBef>
                <a:spcPts val="600"/>
              </a:spcBef>
              <a:buFont typeface="Courier"/>
              <a:defRPr sz="2000"/>
            </a:pPr>
            <a:endParaRPr sz="3000"/>
          </a:p>
          <a:p>
            <a:pPr lvl="1" marL="273050" indent="1587">
              <a:lnSpc>
                <a:spcPct val="80000"/>
              </a:lnSpc>
              <a:spcBef>
                <a:spcPts val="600"/>
              </a:spcBef>
              <a:buSzTx/>
              <a:buNone/>
              <a:defRPr sz="2000"/>
            </a:pPr>
            <a:r>
              <a:rPr sz="1900"/>
              <a:t>Week 3 [same as above but increase the load no more than 10% increase from previous week]</a:t>
            </a:r>
            <a:endParaRPr sz="1900"/>
          </a:p>
          <a:p>
            <a:pPr lvl="1" marL="273050" indent="1587">
              <a:lnSpc>
                <a:spcPct val="80000"/>
              </a:lnSpc>
              <a:spcBef>
                <a:spcPts val="600"/>
              </a:spcBef>
              <a:buSzTx/>
              <a:buNone/>
              <a:defRPr sz="2000"/>
            </a:pPr>
            <a:endParaRPr sz="3000"/>
          </a:p>
          <a:p>
            <a:pPr marL="216164" indent="-216164">
              <a:lnSpc>
                <a:spcPct val="80000"/>
              </a:lnSpc>
            </a:pPr>
            <a:r>
              <a:rPr sz="1900"/>
              <a:t>Week 4 [same as above but increase the load no more than 10% increase from previous week</a:t>
            </a:r>
            <a:endParaRPr sz="1900"/>
          </a:p>
          <a:p>
            <a:pPr marL="216164" indent="-216164">
              <a:lnSpc>
                <a:spcPct val="80000"/>
              </a:lnSpc>
            </a:pPr>
            <a:r>
              <a:rPr sz="1900"/>
              <a:t>*ADD EXTRA SLIDES IF YOU NEED MORE TYPING SPACE.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type="title" idx="4294967295"/>
          </p:nvPr>
        </p:nvSpPr>
        <p:spPr>
          <a:xfrm>
            <a:off x="1522412" y="274637"/>
            <a:ext cx="9144001" cy="1020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Muscular Strength</a:t>
            </a:r>
          </a:p>
        </p:txBody>
      </p:sp>
      <p:sp>
        <p:nvSpPr>
          <p:cNvPr id="301" name="Shape 301"/>
          <p:cNvSpPr/>
          <p:nvPr>
            <p:ph type="body" idx="4294967295"/>
          </p:nvPr>
        </p:nvSpPr>
        <p:spPr>
          <a:xfrm>
            <a:off x="1522412" y="1905000"/>
            <a:ext cx="9144001" cy="4267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  <a:p>
            <a:pPr/>
            <a:r>
              <a:t>[Insert photo of Muscular Strength here.  Pick an activity you enjoy doing. You can use google images, draw, or take your own photo.]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7BCE5"/>
      </a:accent1>
      <a:accent2>
        <a:srgbClr val="F4D968"/>
      </a:accent2>
      <a:accent3>
        <a:srgbClr val="AAAAAA"/>
      </a:accent3>
      <a:accent4>
        <a:srgbClr val="DADADA"/>
      </a:accent4>
      <a:accent5>
        <a:srgbClr val="B4D8EF"/>
      </a:accent5>
      <a:accent6>
        <a:srgbClr val="DDC55E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7BCE5"/>
      </a:accent1>
      <a:accent2>
        <a:srgbClr val="F4D968"/>
      </a:accent2>
      <a:accent3>
        <a:srgbClr val="AAAAAA"/>
      </a:accent3>
      <a:accent4>
        <a:srgbClr val="DADADA"/>
      </a:accent4>
      <a:accent5>
        <a:srgbClr val="B4D8EF"/>
      </a:accent5>
      <a:accent6>
        <a:srgbClr val="DDC55E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