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94" r:id="rId6"/>
    <p:sldId id="263" r:id="rId7"/>
    <p:sldId id="266" r:id="rId8"/>
    <p:sldId id="268" r:id="rId9"/>
    <p:sldId id="267" r:id="rId10"/>
    <p:sldId id="275" r:id="rId11"/>
    <p:sldId id="271" r:id="rId12"/>
    <p:sldId id="273" r:id="rId13"/>
    <p:sldId id="274" r:id="rId14"/>
    <p:sldId id="276" r:id="rId15"/>
    <p:sldId id="287" r:id="rId16"/>
    <p:sldId id="278" r:id="rId17"/>
    <p:sldId id="295" r:id="rId18"/>
    <p:sldId id="260" r:id="rId19"/>
    <p:sldId id="261" r:id="rId20"/>
    <p:sldId id="296" r:id="rId21"/>
    <p:sldId id="292" r:id="rId22"/>
    <p:sldId id="291" r:id="rId23"/>
    <p:sldId id="297" r:id="rId24"/>
    <p:sldId id="301" r:id="rId25"/>
    <p:sldId id="298" r:id="rId26"/>
    <p:sldId id="299" r:id="rId27"/>
    <p:sldId id="300" r:id="rId28"/>
    <p:sldId id="302" r:id="rId29"/>
    <p:sldId id="284" r:id="rId30"/>
    <p:sldId id="281" r:id="rId31"/>
    <p:sldId id="283" r:id="rId32"/>
    <p:sldId id="272" r:id="rId33"/>
    <p:sldId id="288" r:id="rId34"/>
    <p:sldId id="282" r:id="rId35"/>
    <p:sldId id="262" r:id="rId36"/>
    <p:sldId id="277" r:id="rId37"/>
    <p:sldId id="286" r:id="rId38"/>
    <p:sldId id="279" r:id="rId3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defRPr sz="1400" b="0" i="0" u="none" strike="noStrike" cap="none" baseline="0">
        <a:solidFill>
          <a:srgbClr val="000000"/>
        </a:solidFill>
        <a:latin typeface="Arial" panose="00000000000000000000"/>
        <a:ea typeface="Arial" panose="00000000000000000000"/>
        <a:cs typeface="Arial" panose="00000000000000000000"/>
        <a:sym typeface="Arial" panose="00000000000000000000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defRPr sz="1400" b="0" i="0" u="none" strike="noStrike" cap="none" baseline="0">
        <a:solidFill>
          <a:srgbClr val="000000"/>
        </a:solidFill>
        <a:latin typeface="Arial" panose="00000000000000000000"/>
        <a:ea typeface="Arial" panose="00000000000000000000"/>
        <a:cs typeface="Arial" panose="00000000000000000000"/>
        <a:sym typeface="Arial" panose="00000000000000000000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defRPr sz="1400" b="0" i="0" u="none" strike="noStrike" cap="none" baseline="0">
        <a:solidFill>
          <a:srgbClr val="000000"/>
        </a:solidFill>
        <a:latin typeface="Arial" panose="00000000000000000000"/>
        <a:ea typeface="Arial" panose="00000000000000000000"/>
        <a:cs typeface="Arial" panose="00000000000000000000"/>
        <a:sym typeface="Arial" panose="00000000000000000000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defRPr sz="1400" b="0" i="0" u="none" strike="noStrike" cap="none" baseline="0">
        <a:solidFill>
          <a:srgbClr val="000000"/>
        </a:solidFill>
        <a:latin typeface="Arial" panose="00000000000000000000"/>
        <a:ea typeface="Arial" panose="00000000000000000000"/>
        <a:cs typeface="Arial" panose="00000000000000000000"/>
        <a:sym typeface="Arial" panose="00000000000000000000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defRPr sz="1400" b="0" i="0" u="none" strike="noStrike" cap="none" baseline="0">
        <a:solidFill>
          <a:srgbClr val="000000"/>
        </a:solidFill>
        <a:latin typeface="Arial" panose="00000000000000000000"/>
        <a:ea typeface="Arial" panose="00000000000000000000"/>
        <a:cs typeface="Arial" panose="00000000000000000000"/>
        <a:sym typeface="Arial" panose="00000000000000000000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defRPr sz="1400" b="0" i="0" u="none" strike="noStrike" cap="none" baseline="0">
        <a:solidFill>
          <a:srgbClr val="000000"/>
        </a:solidFill>
        <a:latin typeface="Arial" panose="00000000000000000000"/>
        <a:ea typeface="Arial" panose="00000000000000000000"/>
        <a:cs typeface="Arial" panose="00000000000000000000"/>
        <a:sym typeface="Arial" panose="00000000000000000000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defRPr sz="1400" b="0" i="0" u="none" strike="noStrike" cap="none" baseline="0">
        <a:solidFill>
          <a:srgbClr val="000000"/>
        </a:solidFill>
        <a:latin typeface="Arial" panose="00000000000000000000"/>
        <a:ea typeface="Arial" panose="00000000000000000000"/>
        <a:cs typeface="Arial" panose="00000000000000000000"/>
        <a:sym typeface="Arial" panose="00000000000000000000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defRPr sz="1400" b="0" i="0" u="none" strike="noStrike" cap="none" baseline="0">
        <a:solidFill>
          <a:srgbClr val="000000"/>
        </a:solidFill>
        <a:latin typeface="Arial" panose="00000000000000000000"/>
        <a:ea typeface="Arial" panose="00000000000000000000"/>
        <a:cs typeface="Arial" panose="00000000000000000000"/>
        <a:sym typeface="Arial" panose="00000000000000000000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defRPr sz="1400" b="0" i="0" u="none" strike="noStrike" cap="none" baseline="0">
        <a:solidFill>
          <a:srgbClr val="000000"/>
        </a:solidFill>
        <a:latin typeface="Arial" panose="00000000000000000000"/>
        <a:ea typeface="Arial" panose="00000000000000000000"/>
        <a:cs typeface="Arial" panose="00000000000000000000"/>
        <a:sym typeface="Arial" panose="00000000000000000000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C27539C9-BF5C-49DB-BAF6-43A8E5AF10BD}">
  <a:tblStyle styleId="{C27539C9-BF5C-49DB-BAF6-43A8E5AF10BD}" styleName="Table_0">
    <a:wholeTbl>
      <a:tcTxStyle b="off" i="off">
        <a:schemeClr val="dk1"/>
      </a:tcTxStyle>
      <a:tcStyle>
        <a:tcBdr>
          <a:left>
            <a:ln w="12700" cap="flat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DEDE4"/>
          </a:solidFill>
        </a:fill>
      </a:tcStyle>
    </a:wholeTbl>
    <a:band1H>
      <a:tcStyle>
        <a:tcBdr/>
        <a:fill>
          <a:solidFill>
            <a:srgbClr val="DCDBCA"/>
          </a:solidFill>
        </a:fill>
      </a:tcStyle>
    </a:band1H>
    <a:band1V>
      <a:tcStyle>
        <a:tcBdr/>
        <a:fill>
          <a:solidFill>
            <a:srgbClr val="DCDBCA"/>
          </a:solidFill>
        </a:fill>
      </a:tcStyle>
    </a:band1V>
    <a:lastCol>
      <a:tcTxStyle b="on" i="off"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schemeClr val="lt1"/>
      </a:tcTxStyle>
      <a:tcStyle>
        <a:tcBdr>
          <a:top>
            <a:ln w="38100" cap="flat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schemeClr val="lt1"/>
      </a:tcTxStyle>
      <a:tcStyle>
        <a:tcBdr>
          <a:bottom>
            <a:ln w="38100" cap="flat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13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31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pAutoFit/>
          </a:bodyPr>
          <a:lstStyle/>
          <a:p>
            <a:pPr marL="914400" lvl="1" indent="-317500">
              <a:buClr>
                <a:srgbClr val="000000"/>
              </a:buClr>
              <a:buSzPct val="116666"/>
              <a:buFont typeface="Courier New"/>
              <a:buChar char="o"/>
            </a:pPr>
            <a:r>
              <a:rPr sz="1200" b="0" i="0" u="none" strike="noStrike" cap="none" baseline="0"/>
              <a:t>
</a:t>
            </a:r>
          </a:p>
          <a:p>
            <a:endParaRPr sz="1200" b="0" i="0" u="none" strike="noStrike" cap="none" baseline="0"/>
          </a:p>
          <a:p>
            <a:endParaRPr sz="1200" b="0" i="0" u="none" strike="noStrike" cap="none" baseline="0"/>
          </a:p>
          <a:p>
            <a:endParaRPr sz="1200" b="0" i="0" u="none" strike="noStrike" cap="none" baseline="0"/>
          </a:p>
          <a:p>
            <a:endParaRPr sz="1200" b="0" i="0" u="none" strike="noStrike" cap="none" baseline="0"/>
          </a:p>
          <a:p>
            <a:endParaRPr sz="1200" b="0" i="0" u="none" strike="noStrike" cap="none" baseline="0"/>
          </a:p>
          <a:p>
            <a:endParaRPr sz="1200" b="0" i="0" u="none" strike="noStrike" cap="none" baseline="0"/>
          </a:p>
          <a:p>
            <a:endParaRPr sz="1200" b="0" i="0" u="none" strike="noStrike" cap="none" baseline="0"/>
          </a:p>
        </p:txBody>
      </p:sp>
      <p:sp>
        <p:nvSpPr>
          <p:cNvPr id="3" name="Shape 3"/>
          <p:cNvSpPr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pAutoFit/>
          </a:bodyPr>
          <a:lstStyle/>
          <a:p>
            <a:pPr marL="914400" lvl="1" indent="-317500">
              <a:buClr>
                <a:srgbClr val="000000"/>
              </a:buClr>
              <a:buSzPct val="116666"/>
              <a:buFont typeface="Courier New"/>
              <a:buChar char="o"/>
            </a:pPr>
            <a:r>
              <a:rPr sz="1200" b="0" i="0" u="none" strike="noStrike" cap="none" baseline="0"/>
              <a:t>
</a:t>
            </a:r>
          </a:p>
          <a:p>
            <a:endParaRPr sz="1200" b="0" i="0" u="none" strike="noStrike" cap="none" baseline="0"/>
          </a:p>
          <a:p>
            <a:endParaRPr sz="1200" b="0" i="0" u="none" strike="noStrike" cap="none" baseline="0"/>
          </a:p>
          <a:p>
            <a:endParaRPr sz="1200" b="0" i="0" u="none" strike="noStrike" cap="none" baseline="0"/>
          </a:p>
          <a:p>
            <a:endParaRPr sz="1200" b="0" i="0" u="none" strike="noStrike" cap="none" baseline="0"/>
          </a:p>
          <a:p>
            <a:endParaRPr sz="1200" b="0" i="0" u="none" strike="noStrike" cap="none" baseline="0"/>
          </a:p>
          <a:p>
            <a:endParaRPr sz="1200" b="0" i="0" u="none" strike="noStrike" cap="none" baseline="0"/>
          </a:p>
          <a:p>
            <a:endParaRPr sz="1200" b="0" i="0" u="none" strike="noStrike" cap="none" baseline="0"/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pPr marL="914400" lvl="1" indent="-317500">
              <a:buClr>
                <a:srgbClr val="000000"/>
              </a:buClr>
              <a:buSzPct val="100000"/>
              <a:buFont typeface="Courier New"/>
              <a:buChar char="o"/>
            </a:pPr>
            <a:r>
              <a:rPr/>
              <a:t>
</a:t>
            </a:r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6" name="Shape 6"/>
          <p:cNvSpPr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spAutoFit/>
          </a:bodyPr>
          <a:lstStyle/>
          <a:p>
            <a:pPr marL="914400" lvl="1" indent="-317500">
              <a:buClr>
                <a:srgbClr val="000000"/>
              </a:buClr>
              <a:buSzPct val="116666"/>
              <a:buFont typeface="Courier New"/>
              <a:buChar char="o"/>
            </a:pPr>
            <a:r>
              <a:rPr sz="1200" b="0" i="0" u="none" strike="noStrike" cap="none" baseline="0"/>
              <a:t>
</a:t>
            </a:r>
          </a:p>
          <a:p>
            <a:endParaRPr sz="1200" b="0" i="0" u="none" strike="noStrike" cap="none" baseline="0"/>
          </a:p>
          <a:p>
            <a:endParaRPr sz="1200" b="0" i="0" u="none" strike="noStrike" cap="none" baseline="0"/>
          </a:p>
          <a:p>
            <a:endParaRPr sz="1200" b="0" i="0" u="none" strike="noStrike" cap="none" baseline="0"/>
          </a:p>
          <a:p>
            <a:endParaRPr sz="1200" b="0" i="0" u="none" strike="noStrike" cap="none" baseline="0"/>
          </a:p>
          <a:p>
            <a:endParaRPr sz="1200" b="0" i="0" u="none" strike="noStrike" cap="none" baseline="0"/>
          </a:p>
          <a:p>
            <a:endParaRPr sz="1200" b="0" i="0" u="none" strike="noStrike" cap="none" baseline="0"/>
          </a:p>
          <a:p>
            <a:endParaRPr sz="1200" b="0" i="0" u="none" strike="noStrike" cap="none" baseline="0"/>
          </a:p>
        </p:txBody>
      </p:sp>
      <p:sp>
        <p:nvSpPr>
          <p:cNvPr id="7" name="Shape 7"/>
          <p:cNvSpPr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spAutoFit/>
          </a:bodyPr>
          <a:lstStyle/>
          <a:p>
            <a:pPr marL="0" marR="0" lvl="1" indent="-88900" algn="l" rtl="0">
              <a:buClr>
                <a:srgbClr val="000000"/>
              </a:buClr>
              <a:buSzPct val="116666"/>
              <a:buFont typeface="Courier New"/>
              <a:buChar char="o"/>
            </a:pPr>
            <a:r>
              <a:rPr sz="1200" b="0" i="0" u="none" strike="noStrike" cap="none" baseline="0"/>
              <a:t>
</a:t>
            </a:r>
          </a:p>
          <a:p>
            <a:endParaRPr sz="1200" b="0" i="0" u="none" strike="noStrike" cap="none" baseline="0"/>
          </a:p>
          <a:p>
            <a:endParaRPr sz="1200" b="0" i="0" u="none" strike="noStrike" cap="none" baseline="0"/>
          </a:p>
          <a:p>
            <a:endParaRPr sz="1200" b="0" i="0" u="none" strike="noStrike" cap="none" baseline="0"/>
          </a:p>
          <a:p>
            <a:endParaRPr sz="1200" b="0" i="0" u="none" strike="noStrike" cap="none" baseline="0"/>
          </a:p>
          <a:p>
            <a:endParaRPr sz="1200" b="0" i="0" u="none" strike="noStrike" cap="none" baseline="0"/>
          </a:p>
          <a:p>
            <a:endParaRPr sz="1200" b="0" i="0" u="none" strike="noStrike" cap="none" baseline="0"/>
          </a:p>
          <a:p>
            <a:endParaRPr sz="1200" b="0" i="0" u="none" strike="noStrike" cap="none" baseline="0"/>
          </a:p>
        </p:txBody>
      </p:sp>
    </p:spTree>
    <p:extLst>
      <p:ext uri="{BB962C8B-B14F-4D97-AF65-F5344CB8AC3E}">
        <p14:creationId xmlns:p14="http://schemas.microsoft.com/office/powerpoint/2010/main" val="123332193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/>
            <a:r>
              <a:rPr/>
              <a:t> 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6600" b="0" i="0" u="none" strike="noStrike" cap="none" baseline="0">
                <a:solidFill>
                  <a:schemeClr val="dk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0" marR="0" indent="0" algn="l" rtl="0">
              <a:defRPr/>
            </a:lvl2pPr>
            <a:lvl3pPr marL="0" marR="0" indent="0" algn="l" rtl="0">
              <a:defRPr/>
            </a:lvl3pPr>
            <a:lvl4pPr marL="0" marR="0" indent="0" algn="l" rtl="0">
              <a:defRPr/>
            </a:lvl4pPr>
            <a:lvl5pPr marL="0" marR="0" indent="0" algn="l" rtl="0">
              <a:defRPr/>
            </a:lvl5pPr>
            <a:lvl6pPr marL="0" marR="0" indent="0" algn="l" rtl="0">
              <a:defRPr/>
            </a:lvl6pPr>
            <a:lvl7pPr marL="0" marR="0" indent="0" algn="l" rtl="0">
              <a:defRPr/>
            </a:lvl7pPr>
            <a:lvl8pPr marL="0" marR="0" indent="0" algn="l" rtl="0">
              <a:defRPr/>
            </a:lvl8pPr>
            <a:lvl9pPr marL="0" marR="0" indent="0" algn="l" rtl="0">
              <a:defRPr/>
            </a:lvl9pPr>
          </a:lstStyle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59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2000" b="0" i="0" u="none" strike="noStrike" cap="none" baseline="0">
                <a:solidFill>
                  <a:srgbClr val="625F57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ctr" rtl="0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2000" b="0" i="0" u="none" strike="noStrike" cap="none" baseline="0">
                <a:solidFill>
                  <a:srgbClr val="625F57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ctr" rtl="0">
              <a:spcBef>
                <a:spcPts val="360"/>
              </a:spcBef>
              <a:buClr>
                <a:schemeClr val="accent3"/>
              </a:buClr>
              <a:buFont typeface="Arial"/>
              <a:buNone/>
              <a:defRPr sz="1800" b="0" i="0" u="none" strike="noStrike" cap="none" baseline="0">
                <a:solidFill>
                  <a:srgbClr val="625F57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ctr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0" i="0" u="none" strike="noStrike" cap="none" baseline="0">
                <a:solidFill>
                  <a:srgbClr val="625F57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ctr" rtl="0">
              <a:spcBef>
                <a:spcPts val="280"/>
              </a:spcBef>
              <a:buClr>
                <a:schemeClr val="accent5"/>
              </a:buClr>
              <a:buFont typeface="Arial"/>
              <a:buNone/>
              <a:defRPr sz="1400" b="0" i="0" u="none" strike="noStrike" cap="none" baseline="0">
                <a:solidFill>
                  <a:srgbClr val="625F57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ctr" rtl="0">
              <a:spcBef>
                <a:spcPts val="280"/>
              </a:spcBef>
              <a:buClr>
                <a:schemeClr val="accent1"/>
              </a:buClr>
              <a:buFont typeface="Arial"/>
              <a:buNone/>
              <a:defRPr sz="1400" b="0" i="0" u="none" strike="noStrike" cap="none" baseline="0">
                <a:solidFill>
                  <a:srgbClr val="625F57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ctr" rtl="0">
              <a:spcBef>
                <a:spcPts val="280"/>
              </a:spcBef>
              <a:buClr>
                <a:schemeClr val="accent2"/>
              </a:buClr>
              <a:buFont typeface="Arial"/>
              <a:buNone/>
              <a:defRPr sz="1400" b="0" i="0" u="none" strike="noStrike" cap="none" baseline="0">
                <a:solidFill>
                  <a:srgbClr val="625F57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ctr" rtl="0">
              <a:spcBef>
                <a:spcPts val="280"/>
              </a:spcBef>
              <a:buClr>
                <a:schemeClr val="accent3"/>
              </a:buClr>
              <a:buFont typeface="Arial"/>
              <a:buNone/>
              <a:defRPr sz="1400" b="0" i="0" u="none" strike="noStrike" cap="none" baseline="0">
                <a:solidFill>
                  <a:srgbClr val="625F57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ctr" rtl="0">
              <a:spcBef>
                <a:spcPts val="280"/>
              </a:spcBef>
              <a:buClr>
                <a:schemeClr val="accent4"/>
              </a:buClr>
              <a:buFont typeface="Arial"/>
              <a:buNone/>
              <a:defRPr sz="1400" b="0" i="0" u="none" strike="noStrike" cap="none" baseline="0">
                <a:solidFill>
                  <a:srgbClr val="625F57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19" name="Shape 19"/>
          <p:cNvSpPr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lt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rect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800" b="0" i="0" u="none" strike="noStrike" cap="none" baseline="0">
                <a:solidFill>
                  <a:srgbClr val="FFFFFF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x" type="vertTx">
  <p:cSld name="vertTx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None/>
              <a:defRPr sz="4600" cap="none" baseline="0">
                <a:solidFill>
                  <a:schemeClr val="dk2"/>
                </a:solidFill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19999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46050" algn="l" rtl="0">
              <a:spcBef>
                <a:spcPts val="440"/>
              </a:spcBef>
              <a:buClr>
                <a:schemeClr val="accent1"/>
              </a:buClr>
              <a:buFont typeface="Arial"/>
              <a:buChar char="•"/>
              <a:defRPr sz="2200">
                <a:solidFill>
                  <a:schemeClr val="dk1"/>
                </a:solidFill>
              </a:defRPr>
            </a:lvl1pPr>
            <a:lvl2pPr marL="640080" indent="-157480" algn="l" rtl="0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2pPr>
            <a:lvl3pPr marL="1005839" indent="-161289" algn="l" rtl="0">
              <a:spcBef>
                <a:spcPts val="360"/>
              </a:spcBef>
              <a:buClr>
                <a:schemeClr val="accent3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3pPr>
            <a:lvl4pPr marL="1280160" indent="-178435" algn="l" rtl="0">
              <a:spcBef>
                <a:spcPts val="320"/>
              </a:spcBef>
              <a:buClr>
                <a:schemeClr val="accent4"/>
              </a:buClr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1554480" indent="-179705" algn="l" rtl="0">
              <a:spcBef>
                <a:spcPts val="280"/>
              </a:spcBef>
              <a:buClr>
                <a:schemeClr val="accent5"/>
              </a:buClr>
              <a:buFont typeface="Arial"/>
              <a:buChar char="•"/>
              <a:defRPr sz="1400" baseline="0">
                <a:solidFill>
                  <a:schemeClr val="dk1"/>
                </a:solidFill>
              </a:defRPr>
            </a:lvl5pPr>
            <a:lvl6pPr marL="1737360" indent="-133985" algn="l" rtl="0">
              <a:spcBef>
                <a:spcPts val="280"/>
              </a:spcBef>
              <a:buClr>
                <a:schemeClr val="accent1"/>
              </a:buClr>
              <a:buFont typeface="Arial"/>
              <a:buChar char="•"/>
              <a:defRPr sz="1400" baseline="0">
                <a:solidFill>
                  <a:schemeClr val="dk1"/>
                </a:solidFill>
              </a:defRPr>
            </a:lvl6pPr>
            <a:lvl7pPr marL="1920240" indent="-139064" algn="l" rtl="0">
              <a:spcBef>
                <a:spcPts val="280"/>
              </a:spcBef>
              <a:buClr>
                <a:schemeClr val="accent2"/>
              </a:buClr>
              <a:buFont typeface="Arial"/>
              <a:buChar char="•"/>
              <a:defRPr sz="1400">
                <a:solidFill>
                  <a:schemeClr val="dk1"/>
                </a:solidFill>
              </a:defRPr>
            </a:lvl7pPr>
            <a:lvl8pPr marL="2103120" indent="-131445" algn="l" rtl="0">
              <a:spcBef>
                <a:spcPts val="280"/>
              </a:spcBef>
              <a:buClr>
                <a:schemeClr val="accent3"/>
              </a:buClr>
              <a:buFont typeface="Arial"/>
              <a:buChar char="•"/>
              <a:defRPr sz="1400">
                <a:solidFill>
                  <a:schemeClr val="dk1"/>
                </a:solidFill>
              </a:defRPr>
            </a:lvl8pPr>
            <a:lvl9pPr marL="2286000" indent="-136525" algn="l" rtl="0">
              <a:spcBef>
                <a:spcPts val="280"/>
              </a:spcBef>
              <a:buClr>
                <a:schemeClr val="accent4"/>
              </a:buClr>
              <a:buFont typeface="Arial"/>
              <a:buChar char="•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lt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rect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800" b="0" i="0" u="none" strike="noStrike" cap="none" baseline="0">
                <a:solidFill>
                  <a:srgbClr val="FFFFFF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itleAndTx" type="vertTitleAndTx">
  <p:cSld name="vertTitleAndTx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6629400" y="274637"/>
            <a:ext cx="1752600" cy="5851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None/>
              <a:defRPr sz="4600" cap="none" baseline="0">
                <a:solidFill>
                  <a:schemeClr val="dk2"/>
                </a:solidFill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xfrm>
            <a:off x="457200" y="274637"/>
            <a:ext cx="6019799" cy="5851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46050" algn="l" rtl="0">
              <a:spcBef>
                <a:spcPts val="440"/>
              </a:spcBef>
              <a:buClr>
                <a:schemeClr val="accent1"/>
              </a:buClr>
              <a:buFont typeface="Arial"/>
              <a:buChar char="•"/>
              <a:defRPr sz="2200">
                <a:solidFill>
                  <a:schemeClr val="dk1"/>
                </a:solidFill>
              </a:defRPr>
            </a:lvl1pPr>
            <a:lvl2pPr marL="640080" indent="-157480" algn="l" rtl="0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2pPr>
            <a:lvl3pPr marL="1005839" indent="-161289" algn="l" rtl="0">
              <a:spcBef>
                <a:spcPts val="360"/>
              </a:spcBef>
              <a:buClr>
                <a:schemeClr val="accent3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3pPr>
            <a:lvl4pPr marL="1280160" indent="-178435" algn="l" rtl="0">
              <a:spcBef>
                <a:spcPts val="320"/>
              </a:spcBef>
              <a:buClr>
                <a:schemeClr val="accent4"/>
              </a:buClr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1554480" indent="-179705" algn="l" rtl="0">
              <a:spcBef>
                <a:spcPts val="280"/>
              </a:spcBef>
              <a:buClr>
                <a:schemeClr val="accent5"/>
              </a:buClr>
              <a:buFont typeface="Arial"/>
              <a:buChar char="•"/>
              <a:defRPr sz="1400" baseline="0">
                <a:solidFill>
                  <a:schemeClr val="dk1"/>
                </a:solidFill>
              </a:defRPr>
            </a:lvl5pPr>
            <a:lvl6pPr marL="1737360" indent="-133985" algn="l" rtl="0">
              <a:spcBef>
                <a:spcPts val="280"/>
              </a:spcBef>
              <a:buClr>
                <a:schemeClr val="accent1"/>
              </a:buClr>
              <a:buFont typeface="Arial"/>
              <a:buChar char="•"/>
              <a:defRPr sz="1400" baseline="0">
                <a:solidFill>
                  <a:schemeClr val="dk1"/>
                </a:solidFill>
              </a:defRPr>
            </a:lvl6pPr>
            <a:lvl7pPr marL="1920240" indent="-139064" algn="l" rtl="0">
              <a:spcBef>
                <a:spcPts val="280"/>
              </a:spcBef>
              <a:buClr>
                <a:schemeClr val="accent2"/>
              </a:buClr>
              <a:buFont typeface="Arial"/>
              <a:buChar char="•"/>
              <a:defRPr sz="1400">
                <a:solidFill>
                  <a:schemeClr val="dk1"/>
                </a:solidFill>
              </a:defRPr>
            </a:lvl7pPr>
            <a:lvl8pPr marL="2103120" indent="-131445" algn="l" rtl="0">
              <a:spcBef>
                <a:spcPts val="280"/>
              </a:spcBef>
              <a:buClr>
                <a:schemeClr val="accent3"/>
              </a:buClr>
              <a:buFont typeface="Arial"/>
              <a:buChar char="•"/>
              <a:defRPr sz="1400">
                <a:solidFill>
                  <a:schemeClr val="dk1"/>
                </a:solidFill>
              </a:defRPr>
            </a:lvl8pPr>
            <a:lvl9pPr marL="2286000" indent="-136525" algn="l" rtl="0">
              <a:spcBef>
                <a:spcPts val="280"/>
              </a:spcBef>
              <a:buClr>
                <a:schemeClr val="accent4"/>
              </a:buClr>
              <a:buFont typeface="Arial"/>
              <a:buChar char="•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lt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rect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800" b="0" i="0" u="none" strike="noStrike" cap="none" baseline="0">
                <a:solidFill>
                  <a:srgbClr val="FFFFFF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" type="obj">
  <p:cSld name="obj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None/>
              <a:defRPr sz="4600" cap="none" baseline="0">
                <a:solidFill>
                  <a:schemeClr val="dk2"/>
                </a:solidFill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19999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46050" algn="l" rtl="0">
              <a:spcBef>
                <a:spcPts val="440"/>
              </a:spcBef>
              <a:buClr>
                <a:schemeClr val="accent1"/>
              </a:buClr>
              <a:buFont typeface="Arial"/>
              <a:buChar char="•"/>
              <a:defRPr sz="2200">
                <a:solidFill>
                  <a:schemeClr val="dk1"/>
                </a:solidFill>
              </a:defRPr>
            </a:lvl1pPr>
            <a:lvl2pPr marL="640080" indent="-157480" algn="l" rtl="0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2pPr>
            <a:lvl3pPr marL="1005839" indent="-161289" algn="l" rtl="0">
              <a:spcBef>
                <a:spcPts val="360"/>
              </a:spcBef>
              <a:buClr>
                <a:schemeClr val="accent3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3pPr>
            <a:lvl4pPr marL="1280160" indent="-178435" algn="l" rtl="0">
              <a:spcBef>
                <a:spcPts val="320"/>
              </a:spcBef>
              <a:buClr>
                <a:schemeClr val="accent4"/>
              </a:buClr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1554480" indent="-179705" algn="l" rtl="0">
              <a:spcBef>
                <a:spcPts val="280"/>
              </a:spcBef>
              <a:buClr>
                <a:schemeClr val="accent5"/>
              </a:buClr>
              <a:buFont typeface="Arial"/>
              <a:buChar char="•"/>
              <a:defRPr sz="1400" baseline="0">
                <a:solidFill>
                  <a:schemeClr val="dk1"/>
                </a:solidFill>
              </a:defRPr>
            </a:lvl5pPr>
            <a:lvl6pPr marL="1737360" indent="-133985" algn="l" rtl="0">
              <a:spcBef>
                <a:spcPts val="280"/>
              </a:spcBef>
              <a:buClr>
                <a:schemeClr val="accent1"/>
              </a:buClr>
              <a:buFont typeface="Arial"/>
              <a:buChar char="•"/>
              <a:defRPr sz="1400" baseline="0">
                <a:solidFill>
                  <a:schemeClr val="dk1"/>
                </a:solidFill>
              </a:defRPr>
            </a:lvl6pPr>
            <a:lvl7pPr marL="1920240" indent="-139064" algn="l" rtl="0">
              <a:spcBef>
                <a:spcPts val="280"/>
              </a:spcBef>
              <a:buClr>
                <a:schemeClr val="accent2"/>
              </a:buClr>
              <a:buFont typeface="Arial"/>
              <a:buChar char="•"/>
              <a:defRPr sz="1400">
                <a:solidFill>
                  <a:schemeClr val="dk1"/>
                </a:solidFill>
              </a:defRPr>
            </a:lvl7pPr>
            <a:lvl8pPr marL="2103120" indent="-131445" algn="l" rtl="0">
              <a:spcBef>
                <a:spcPts val="280"/>
              </a:spcBef>
              <a:buClr>
                <a:schemeClr val="accent3"/>
              </a:buClr>
              <a:buFont typeface="Arial"/>
              <a:buChar char="•"/>
              <a:defRPr sz="1400">
                <a:solidFill>
                  <a:schemeClr val="dk1"/>
                </a:solidFill>
              </a:defRPr>
            </a:lvl8pPr>
            <a:lvl9pPr marL="2286000" indent="-136525" algn="l" rtl="0">
              <a:spcBef>
                <a:spcPts val="280"/>
              </a:spcBef>
              <a:buClr>
                <a:schemeClr val="accent4"/>
              </a:buClr>
              <a:buFont typeface="Arial"/>
              <a:buChar char="•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lt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rect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800" b="0" i="0" u="none" strike="noStrike" cap="none" baseline="0">
                <a:solidFill>
                  <a:srgbClr val="FFFFFF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Head" type="secHead">
  <p:cSld name="secHead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22312" y="5486400"/>
            <a:ext cx="7659687" cy="116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defRPr sz="3600" b="0" cap="small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xfrm>
            <a:off x="722312" y="3852862"/>
            <a:ext cx="6135686" cy="163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None/>
              <a:defRPr sz="2000">
                <a:solidFill>
                  <a:srgbClr val="625F57"/>
                </a:solidFill>
              </a:defRPr>
            </a:lvl1pPr>
            <a:lvl2pPr marL="457200" indent="0" rtl="0">
              <a:buNone/>
              <a:defRPr sz="1800">
                <a:solidFill>
                  <a:srgbClr val="625F57"/>
                </a:solidFill>
              </a:defRPr>
            </a:lvl2pPr>
            <a:lvl3pPr marL="914400" indent="0" rtl="0">
              <a:buNone/>
              <a:defRPr sz="1600">
                <a:solidFill>
                  <a:srgbClr val="625F57"/>
                </a:solidFill>
              </a:defRPr>
            </a:lvl3pPr>
            <a:lvl4pPr marL="1371600" indent="0" rtl="0">
              <a:buNone/>
              <a:defRPr sz="1400">
                <a:solidFill>
                  <a:srgbClr val="625F57"/>
                </a:solidFill>
              </a:defRPr>
            </a:lvl4pPr>
            <a:lvl5pPr marL="1828800" indent="0" rtl="0">
              <a:buNone/>
              <a:defRPr sz="1400">
                <a:solidFill>
                  <a:srgbClr val="625F57"/>
                </a:solidFill>
              </a:defRPr>
            </a:lvl5pPr>
            <a:lvl6pPr marL="2286000" indent="0" rtl="0">
              <a:buNone/>
              <a:defRPr sz="1400">
                <a:solidFill>
                  <a:srgbClr val="625F57"/>
                </a:solidFill>
              </a:defRPr>
            </a:lvl6pPr>
            <a:lvl7pPr marL="2743200" indent="0" rtl="0">
              <a:buNone/>
              <a:defRPr sz="1400">
                <a:solidFill>
                  <a:srgbClr val="625F57"/>
                </a:solidFill>
              </a:defRPr>
            </a:lvl7pPr>
            <a:lvl8pPr marL="3200400" indent="0" rtl="0">
              <a:buNone/>
              <a:defRPr sz="1400">
                <a:solidFill>
                  <a:srgbClr val="625F57"/>
                </a:solidFill>
              </a:defRPr>
            </a:lvl8pPr>
            <a:lvl9pPr marL="3657600" indent="0" rtl="0">
              <a:buNone/>
              <a:defRPr sz="1400">
                <a:solidFill>
                  <a:srgbClr val="625F57"/>
                </a:solidFill>
              </a:defRPr>
            </a:lvl9pPr>
          </a:lstStyle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lt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rect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800" b="0" i="0" u="none" strike="noStrike" cap="none" baseline="0">
                <a:solidFill>
                  <a:srgbClr val="FFFFFF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Obj" type="twoObj">
  <p:cSld name="twoObj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None/>
              <a:defRPr sz="4600" cap="none" baseline="0">
                <a:solidFill>
                  <a:schemeClr val="dk2"/>
                </a:solidFill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457200" y="1536191"/>
            <a:ext cx="3657600" cy="4590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800"/>
            </a:lvl1pPr>
            <a:lvl2pPr rtl="0">
              <a:defRPr sz="2400"/>
            </a:lvl2pPr>
            <a:lvl3pPr rtl="0">
              <a:defRPr sz="2000"/>
            </a:lvl3pPr>
            <a:lvl4pPr rtl="0">
              <a:defRPr sz="1800"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idx="2"/>
          </p:nvPr>
        </p:nvSpPr>
        <p:spPr>
          <a:xfrm>
            <a:off x="4419600" y="1536191"/>
            <a:ext cx="3657600" cy="4590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800"/>
            </a:lvl1pPr>
            <a:lvl2pPr rtl="0">
              <a:defRPr sz="2400"/>
            </a:lvl2pPr>
            <a:lvl3pPr rtl="0">
              <a:defRPr sz="2000"/>
            </a:lvl3pPr>
            <a:lvl4pPr rtl="0">
              <a:defRPr sz="1800"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lt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rect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800" b="0" i="0" u="none" strike="noStrike" cap="none" baseline="0">
                <a:solidFill>
                  <a:srgbClr val="FFFFFF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TxTwoObj" type="twoTxTwoObj">
  <p:cSld name="twoTxTwoObj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algn="ctr" rtl="0">
              <a:buNone/>
              <a:defRPr sz="2000" b="1">
                <a:solidFill>
                  <a:schemeClr val="dk2"/>
                </a:solidFill>
              </a:defRPr>
            </a:lvl1pPr>
            <a:lvl2pPr marL="457200" indent="0" rtl="0">
              <a:buNone/>
              <a:defRPr sz="2000" b="1"/>
            </a:lvl2pPr>
            <a:lvl3pPr marL="914400" indent="0" rtl="0">
              <a:buNone/>
              <a:defRPr sz="1800" b="1"/>
            </a:lvl3pPr>
            <a:lvl4pPr marL="1371600" indent="0" rtl="0">
              <a:buNone/>
              <a:defRPr sz="1600" b="1"/>
            </a:lvl4pPr>
            <a:lvl5pPr marL="1828800" indent="0" rtl="0">
              <a:buNone/>
              <a:defRPr sz="1600" b="1"/>
            </a:lvl5pPr>
            <a:lvl6pPr marL="2286000" indent="0" rtl="0">
              <a:buNone/>
              <a:defRPr sz="1600" b="1"/>
            </a:lvl6pPr>
            <a:lvl7pPr marL="2743200" indent="0" rtl="0">
              <a:buNone/>
              <a:defRPr sz="1600" b="1"/>
            </a:lvl7pPr>
            <a:lvl8pPr marL="3200400" indent="0" rtl="0">
              <a:buNone/>
              <a:defRPr sz="1600" b="1"/>
            </a:lvl8pPr>
            <a:lvl9pPr marL="3657600" indent="0" rtl="0">
              <a:buNone/>
              <a:defRPr sz="1600" b="1"/>
            </a:lvl9pPr>
          </a:lstStyle>
          <a:p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body" idx="2"/>
          </p:nvPr>
        </p:nvSpPr>
        <p:spPr>
          <a:xfrm>
            <a:off x="457200" y="2174875"/>
            <a:ext cx="3657600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400"/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600"/>
            </a:lvl6pPr>
            <a:lvl7pPr rtl="0">
              <a:defRPr sz="1600"/>
            </a:lvl7pPr>
            <a:lvl8pPr rtl="0">
              <a:defRPr sz="1600"/>
            </a:lvl8pPr>
            <a:lvl9pPr rtl="0">
              <a:defRPr sz="1600"/>
            </a:lvl9pPr>
          </a:lstStyle>
          <a:p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body" idx="3"/>
          </p:nvPr>
        </p:nvSpPr>
        <p:spPr>
          <a:xfrm>
            <a:off x="4419600" y="1535112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algn="ctr" rtl="0">
              <a:buNone/>
              <a:defRPr sz="2000" b="1">
                <a:solidFill>
                  <a:schemeClr val="dk2"/>
                </a:solidFill>
              </a:defRPr>
            </a:lvl1pPr>
            <a:lvl2pPr marL="457200" indent="0" rtl="0">
              <a:buNone/>
              <a:defRPr sz="2000" b="1"/>
            </a:lvl2pPr>
            <a:lvl3pPr marL="914400" indent="0" rtl="0">
              <a:buNone/>
              <a:defRPr sz="1800" b="1"/>
            </a:lvl3pPr>
            <a:lvl4pPr marL="1371600" indent="0" rtl="0">
              <a:buNone/>
              <a:defRPr sz="1600" b="1"/>
            </a:lvl4pPr>
            <a:lvl5pPr marL="1828800" indent="0" rtl="0">
              <a:buNone/>
              <a:defRPr sz="1600" b="1"/>
            </a:lvl5pPr>
            <a:lvl6pPr marL="2286000" indent="0" rtl="0">
              <a:buNone/>
              <a:defRPr sz="1600" b="1"/>
            </a:lvl6pPr>
            <a:lvl7pPr marL="2743200" indent="0" rtl="0">
              <a:buNone/>
              <a:defRPr sz="1600" b="1"/>
            </a:lvl7pPr>
            <a:lvl8pPr marL="3200400" indent="0" rtl="0">
              <a:buNone/>
              <a:defRPr sz="1600" b="1"/>
            </a:lvl8pPr>
            <a:lvl9pPr marL="3657600" indent="0" rtl="0">
              <a:buNone/>
              <a:defRPr sz="1600" b="1"/>
            </a:lvl9pPr>
          </a:lstStyle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idx="4"/>
          </p:nvPr>
        </p:nvSpPr>
        <p:spPr>
          <a:xfrm>
            <a:off x="4419600" y="2174875"/>
            <a:ext cx="3657600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400"/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600"/>
            </a:lvl6pPr>
            <a:lvl7pPr rtl="0">
              <a:defRPr sz="1600"/>
            </a:lvl7pPr>
            <a:lvl8pPr rtl="0">
              <a:defRPr sz="1600"/>
            </a:lvl8pPr>
            <a:lvl9pPr rtl="0">
              <a:defRPr sz="1600"/>
            </a:lvl9pPr>
          </a:lstStyle>
          <a:p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lt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rect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800" b="0" i="0" u="none" strike="noStrike" cap="none" baseline="0">
                <a:solidFill>
                  <a:srgbClr val="FFFFFF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None/>
              <a:defRPr sz="4600" cap="none" baseline="0">
                <a:solidFill>
                  <a:schemeClr val="dk2"/>
                </a:solidFill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lt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rect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800" b="0" i="0" u="none" strike="noStrike" cap="none" baseline="0">
                <a:solidFill>
                  <a:srgbClr val="FFFFFF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lt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rect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800" b="0" i="0" u="none" strike="noStrike" cap="none" baseline="0">
                <a:solidFill>
                  <a:srgbClr val="FFFFFF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Tx" type="objTx">
  <p:cSld name="objTx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defRPr sz="2200" b="1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body" idx="1"/>
          </p:nvPr>
        </p:nvSpPr>
        <p:spPr>
          <a:xfrm>
            <a:off x="304798" y="6096000"/>
            <a:ext cx="7772400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buNone/>
              <a:defRPr sz="1600"/>
            </a:lvl1pPr>
            <a:lvl2pPr marL="457200" indent="0" rtl="0">
              <a:buNone/>
              <a:defRPr sz="1200"/>
            </a:lvl2pPr>
            <a:lvl3pPr marL="914400" indent="0" rtl="0">
              <a:buNone/>
              <a:defRPr sz="1000"/>
            </a:lvl3pPr>
            <a:lvl4pPr marL="1371600" indent="0" rtl="0">
              <a:buNone/>
              <a:defRPr sz="900"/>
            </a:lvl4pPr>
            <a:lvl5pPr marL="1828800" indent="0" rtl="0">
              <a:buNone/>
              <a:defRPr sz="900"/>
            </a:lvl5pPr>
            <a:lvl6pPr marL="2286000" indent="0" rtl="0">
              <a:buNone/>
              <a:defRPr sz="900"/>
            </a:lvl6pPr>
            <a:lvl7pPr marL="2743200" indent="0" rtl="0">
              <a:buNone/>
              <a:defRPr sz="900"/>
            </a:lvl7pPr>
            <a:lvl8pPr marL="3200400" indent="0" rtl="0">
              <a:buNone/>
              <a:defRPr sz="900"/>
            </a:lvl8pPr>
            <a:lvl9pPr marL="3657600" indent="0" rtl="0">
              <a:buNone/>
              <a:defRPr sz="900"/>
            </a:lvl9pPr>
          </a:lstStyle>
          <a:p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lt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rect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800" b="0" i="0" u="none" strike="noStrike" cap="none" baseline="0">
                <a:solidFill>
                  <a:srgbClr val="FFFFFF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body" idx="2"/>
          </p:nvPr>
        </p:nvSpPr>
        <p:spPr>
          <a:xfrm>
            <a:off x="304800" y="381000"/>
            <a:ext cx="7772400" cy="49428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46050" algn="l" rtl="0">
              <a:spcBef>
                <a:spcPts val="440"/>
              </a:spcBef>
              <a:buClr>
                <a:schemeClr val="accent1"/>
              </a:buClr>
              <a:buFont typeface="Arial"/>
              <a:buChar char="•"/>
              <a:defRPr sz="2200">
                <a:solidFill>
                  <a:schemeClr val="dk1"/>
                </a:solidFill>
              </a:defRPr>
            </a:lvl1pPr>
            <a:lvl2pPr marL="640080" indent="-157480" algn="l" rtl="0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2pPr>
            <a:lvl3pPr marL="1005839" indent="-161289" algn="l" rtl="0">
              <a:spcBef>
                <a:spcPts val="360"/>
              </a:spcBef>
              <a:buClr>
                <a:schemeClr val="accent3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3pPr>
            <a:lvl4pPr marL="1280160" indent="-178435" algn="l" rtl="0">
              <a:spcBef>
                <a:spcPts val="320"/>
              </a:spcBef>
              <a:buClr>
                <a:schemeClr val="accent4"/>
              </a:buClr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1554480" indent="-179705" algn="l" rtl="0">
              <a:spcBef>
                <a:spcPts val="280"/>
              </a:spcBef>
              <a:buClr>
                <a:schemeClr val="accent5"/>
              </a:buClr>
              <a:buFont typeface="Arial"/>
              <a:buChar char="•"/>
              <a:defRPr sz="1400" baseline="0">
                <a:solidFill>
                  <a:schemeClr val="dk1"/>
                </a:solidFill>
              </a:defRPr>
            </a:lvl5pPr>
            <a:lvl6pPr marL="1737360" indent="-133985" algn="l" rtl="0">
              <a:spcBef>
                <a:spcPts val="280"/>
              </a:spcBef>
              <a:buClr>
                <a:schemeClr val="accent1"/>
              </a:buClr>
              <a:buFont typeface="Arial"/>
              <a:buChar char="•"/>
              <a:defRPr sz="1400" baseline="0">
                <a:solidFill>
                  <a:schemeClr val="dk1"/>
                </a:solidFill>
              </a:defRPr>
            </a:lvl6pPr>
            <a:lvl7pPr marL="1920240" indent="-139064" algn="l" rtl="0">
              <a:spcBef>
                <a:spcPts val="280"/>
              </a:spcBef>
              <a:buClr>
                <a:schemeClr val="accent2"/>
              </a:buClr>
              <a:buFont typeface="Arial"/>
              <a:buChar char="•"/>
              <a:defRPr sz="1400">
                <a:solidFill>
                  <a:schemeClr val="dk1"/>
                </a:solidFill>
              </a:defRPr>
            </a:lvl7pPr>
            <a:lvl8pPr marL="2103120" indent="-131445" algn="l" rtl="0">
              <a:spcBef>
                <a:spcPts val="280"/>
              </a:spcBef>
              <a:buClr>
                <a:schemeClr val="accent3"/>
              </a:buClr>
              <a:buFont typeface="Arial"/>
              <a:buChar char="•"/>
              <a:defRPr sz="1400">
                <a:solidFill>
                  <a:schemeClr val="dk1"/>
                </a:solidFill>
              </a:defRPr>
            </a:lvl8pPr>
            <a:lvl9pPr marL="2286000" indent="-136525" algn="l" rtl="0">
              <a:spcBef>
                <a:spcPts val="280"/>
              </a:spcBef>
              <a:buClr>
                <a:schemeClr val="accent4"/>
              </a:buClr>
              <a:buFont typeface="Arial"/>
              <a:buChar char="•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x" type="picTx">
  <p:cSld name="picTx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defRPr sz="2200" b="1">
                <a:solidFill>
                  <a:schemeClr val="dk2"/>
                </a:solidFill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idx="2"/>
          </p:nvPr>
        </p:nvSpPr>
        <p:spPr>
          <a:xfrm>
            <a:off x="0" y="0"/>
            <a:ext cx="8458200" cy="5486399"/>
          </a:xfrm>
          <a:prstGeom prst="bracketPair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lIns="91425" tIns="91425" rIns="91425" bIns="91425" anchor="ctr" anchorCtr="0"/>
          <a:lstStyle>
            <a:lvl1pPr marL="0" marR="0" indent="0" algn="ctr" rtl="0">
              <a:buClr>
                <a:srgbClr val="FFFFFF"/>
              </a:buClr>
              <a:buFont typeface="Arial"/>
              <a:buNone/>
              <a:defRPr sz="3200" b="0" i="0" u="none" strike="noStrike" cap="none" baseline="0">
                <a:solidFill>
                  <a:srgbClr val="FFFFFF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buClr>
                <a:schemeClr val="dk1"/>
              </a:buClr>
              <a:buFont typeface="Arial"/>
              <a:buNone/>
              <a:defRPr sz="2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buClr>
                <a:schemeClr val="dk1"/>
              </a:buClr>
              <a:buFont typeface="Arial"/>
              <a:buNone/>
              <a:defRPr sz="24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body" idx="1"/>
          </p:nvPr>
        </p:nvSpPr>
        <p:spPr>
          <a:xfrm>
            <a:off x="301752" y="6096000"/>
            <a:ext cx="7772400" cy="6126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buNone/>
              <a:defRPr sz="1600"/>
            </a:lvl1pPr>
            <a:lvl2pPr marL="457200" indent="0" rtl="0">
              <a:buNone/>
              <a:defRPr sz="1200"/>
            </a:lvl2pPr>
            <a:lvl3pPr marL="914400" indent="0" rtl="0">
              <a:buNone/>
              <a:defRPr sz="1000"/>
            </a:lvl3pPr>
            <a:lvl4pPr marL="1371600" indent="0" rtl="0">
              <a:buNone/>
              <a:defRPr sz="900"/>
            </a:lvl4pPr>
            <a:lvl5pPr marL="1828800" indent="0" rtl="0">
              <a:buNone/>
              <a:defRPr sz="900"/>
            </a:lvl5pPr>
            <a:lvl6pPr marL="2286000" indent="0" rtl="0">
              <a:buNone/>
              <a:defRPr sz="900"/>
            </a:lvl6pPr>
            <a:lvl7pPr marL="2743200" indent="0" rtl="0">
              <a:buNone/>
              <a:defRPr sz="900"/>
            </a:lvl7pPr>
            <a:lvl8pPr marL="3200400" indent="0" rtl="0">
              <a:buNone/>
              <a:defRPr sz="900"/>
            </a:lvl8pPr>
            <a:lvl9pPr marL="3657600" indent="0" rtl="0">
              <a:buNone/>
              <a:defRPr sz="900"/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lt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rect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800" b="0" i="0" u="none" strike="noStrike" cap="none" baseline="0">
                <a:solidFill>
                  <a:srgbClr val="FFFFFF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FEFE"/>
            </a:gs>
            <a:gs pos="75000">
              <a:schemeClr val="lt1"/>
            </a:gs>
            <a:gs pos="100000">
              <a:srgbClr val="B2B2B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4600" b="0" i="0" u="none" strike="noStrike" cap="none" baseline="0">
                <a:solidFill>
                  <a:schemeClr val="dk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0" marR="0" indent="0" algn="l" rtl="0">
              <a:defRPr/>
            </a:lvl2pPr>
            <a:lvl3pPr marL="0" marR="0" indent="0" algn="l" rtl="0">
              <a:defRPr/>
            </a:lvl3pPr>
            <a:lvl4pPr marL="0" marR="0" indent="0" algn="l" rtl="0">
              <a:defRPr/>
            </a:lvl4pPr>
            <a:lvl5pPr marL="0" marR="0" indent="0" algn="l" rtl="0">
              <a:defRPr/>
            </a:lvl5pPr>
            <a:lvl6pPr marL="0" marR="0" indent="0" algn="l" rtl="0">
              <a:defRPr/>
            </a:lvl6pPr>
            <a:lvl7pPr marL="0" marR="0" indent="0" algn="l" rtl="0">
              <a:defRPr/>
            </a:lvl7pPr>
            <a:lvl8pPr marL="0" marR="0" indent="0" algn="l" rtl="0">
              <a:defRPr/>
            </a:lvl8pPr>
            <a:lvl9pPr marL="0" marR="0" indent="0" algn="l" rtl="0">
              <a:defRPr/>
            </a:lvl9pPr>
          </a:lstStyle>
          <a:p>
            <a:endParaRPr/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19999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46050" algn="l" rtl="0">
              <a:spcBef>
                <a:spcPts val="440"/>
              </a:spcBef>
              <a:buClr>
                <a:schemeClr val="accent1"/>
              </a:buClr>
              <a:buFont typeface="Arial"/>
              <a:buChar char="•"/>
              <a:defRPr sz="22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640080" marR="0" indent="-157480" algn="l" rtl="0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1005839" marR="0" indent="-161289" algn="l" rtl="0">
              <a:spcBef>
                <a:spcPts val="360"/>
              </a:spcBef>
              <a:buClr>
                <a:schemeClr val="accent3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280160" marR="0" indent="-178435" algn="l" rtl="0">
              <a:spcBef>
                <a:spcPts val="320"/>
              </a:spcBef>
              <a:buClr>
                <a:schemeClr val="accent4"/>
              </a:buClr>
              <a:buFont typeface="Arial"/>
              <a:buChar char="•"/>
              <a:defRPr sz="16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554480" marR="0" indent="-179705" algn="l" rtl="0">
              <a:spcBef>
                <a:spcPts val="280"/>
              </a:spcBef>
              <a:buClr>
                <a:schemeClr val="accent5"/>
              </a:buClr>
              <a:buFont typeface="Arial"/>
              <a:buChar char="•"/>
              <a:defRPr sz="14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1737360" marR="0" indent="-133985" algn="l" rtl="0">
              <a:spcBef>
                <a:spcPts val="280"/>
              </a:spcBef>
              <a:buClr>
                <a:schemeClr val="accent1"/>
              </a:buClr>
              <a:buFont typeface="Arial"/>
              <a:buChar char="•"/>
              <a:defRPr sz="14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1920240" marR="0" indent="-139064" algn="l" rtl="0">
              <a:spcBef>
                <a:spcPts val="280"/>
              </a:spcBef>
              <a:buClr>
                <a:schemeClr val="accent2"/>
              </a:buClr>
              <a:buFont typeface="Arial"/>
              <a:buChar char="•"/>
              <a:defRPr sz="14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2103120" marR="0" indent="-131445" algn="l" rtl="0">
              <a:spcBef>
                <a:spcPts val="280"/>
              </a:spcBef>
              <a:buClr>
                <a:schemeClr val="accent3"/>
              </a:buClr>
              <a:buFont typeface="Arial"/>
              <a:buChar char="•"/>
              <a:defRPr sz="14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2286000" marR="0" indent="-136525" algn="l" rtl="0">
              <a:spcBef>
                <a:spcPts val="280"/>
              </a:spcBef>
              <a:buClr>
                <a:schemeClr val="accent4"/>
              </a:buClr>
              <a:buFont typeface="Arial"/>
              <a:buChar char="•"/>
              <a:defRPr sz="14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11" name="Shape 11"/>
          <p:cNvSpPr/>
          <p:nvPr/>
        </p:nvSpPr>
        <p:spPr>
          <a:xfrm>
            <a:off x="8458200" y="0"/>
            <a:ext cx="685799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12" name="Shape 12"/>
          <p:cNvSpPr/>
          <p:nvPr/>
        </p:nvSpPr>
        <p:spPr>
          <a:xfrm>
            <a:off x="8458200" y="5486400"/>
            <a:ext cx="685799" cy="685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13" name="Shape 13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rect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800" b="0" i="0" u="none" strike="noStrike" cap="none" baseline="0">
                <a:solidFill>
                  <a:srgbClr val="FFFFFF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14" name="Shape 14"/>
          <p:cNvSpPr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15" name="Shape 15"/>
          <p:cNvSpPr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lt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defRPr sz="1400" b="0" i="0" u="none" strike="noStrike" cap="none" baseline="0">
          <a:solidFill>
            <a:srgbClr val="000000"/>
          </a:solidFill>
          <a:latin typeface="Arial" panose="00000000000000000000"/>
          <a:ea typeface="Arial" panose="00000000000000000000"/>
          <a:cs typeface="Arial" panose="00000000000000000000"/>
          <a:sym typeface="Arial" panose="00000000000000000000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defRPr sz="1400" b="0" i="0" u="none" strike="noStrike" cap="none" baseline="0">
          <a:solidFill>
            <a:srgbClr val="000000"/>
          </a:solidFill>
          <a:latin typeface="Arial" panose="00000000000000000000"/>
          <a:ea typeface="Arial" panose="00000000000000000000"/>
          <a:cs typeface="Arial" panose="00000000000000000000"/>
          <a:sym typeface="Arial" panose="00000000000000000000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defRPr sz="1400" b="0" i="0" u="none" strike="noStrike" cap="none" baseline="0">
          <a:solidFill>
            <a:srgbClr val="000000"/>
          </a:solidFill>
          <a:latin typeface="Arial" panose="00000000000000000000"/>
          <a:ea typeface="Arial" panose="00000000000000000000"/>
          <a:cs typeface="Arial" panose="00000000000000000000"/>
          <a:sym typeface="Arial" panose="00000000000000000000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defRPr sz="1400" b="0" i="0" u="none" strike="noStrike" cap="none" baseline="0">
          <a:solidFill>
            <a:srgbClr val="000000"/>
          </a:solidFill>
          <a:latin typeface="Arial" panose="00000000000000000000"/>
          <a:ea typeface="Arial" panose="00000000000000000000"/>
          <a:cs typeface="Arial" panose="00000000000000000000"/>
          <a:sym typeface="Arial" panose="00000000000000000000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defRPr sz="1400" b="0" i="0" u="none" strike="noStrike" cap="none" baseline="0">
          <a:solidFill>
            <a:srgbClr val="000000"/>
          </a:solidFill>
          <a:latin typeface="Arial" panose="00000000000000000000"/>
          <a:ea typeface="Arial" panose="00000000000000000000"/>
          <a:cs typeface="Arial" panose="00000000000000000000"/>
          <a:sym typeface="Arial" panose="00000000000000000000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defRPr sz="1400" b="0" i="0" u="none" strike="noStrike" cap="none" baseline="0">
          <a:solidFill>
            <a:srgbClr val="000000"/>
          </a:solidFill>
          <a:latin typeface="Arial" panose="00000000000000000000"/>
          <a:ea typeface="Arial" panose="00000000000000000000"/>
          <a:cs typeface="Arial" panose="00000000000000000000"/>
          <a:sym typeface="Arial" panose="00000000000000000000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defRPr sz="1400" b="0" i="0" u="none" strike="noStrike" cap="none" baseline="0">
          <a:solidFill>
            <a:srgbClr val="000000"/>
          </a:solidFill>
          <a:latin typeface="Arial" panose="00000000000000000000"/>
          <a:ea typeface="Arial" panose="00000000000000000000"/>
          <a:cs typeface="Arial" panose="00000000000000000000"/>
          <a:sym typeface="Arial" panose="00000000000000000000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defRPr sz="1400" b="0" i="0" u="none" strike="noStrike" cap="none" baseline="0">
          <a:solidFill>
            <a:srgbClr val="000000"/>
          </a:solidFill>
          <a:latin typeface="Arial" panose="00000000000000000000"/>
          <a:ea typeface="Arial" panose="00000000000000000000"/>
          <a:cs typeface="Arial" panose="00000000000000000000"/>
          <a:sym typeface="Arial" panose="00000000000000000000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defRPr sz="1400" b="0" i="0" u="none" strike="noStrike" cap="none" baseline="0">
          <a:solidFill>
            <a:srgbClr val="000000"/>
          </a:solidFill>
          <a:latin typeface="Arial" panose="00000000000000000000"/>
          <a:ea typeface="Arial" panose="00000000000000000000"/>
          <a:cs typeface="Arial" panose="00000000000000000000"/>
          <a:sym typeface="Arial" panose="00000000000000000000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defRPr sz="1400" b="0" i="0" u="none" strike="noStrike" cap="none" baseline="0">
          <a:solidFill>
            <a:srgbClr val="000000"/>
          </a:solidFill>
          <a:latin typeface="Arial" panose="00000000000000000000"/>
          <a:ea typeface="Arial" panose="00000000000000000000"/>
          <a:cs typeface="Arial" panose="00000000000000000000"/>
          <a:sym typeface="Arial" panose="00000000000000000000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defRPr sz="1400" b="0" i="0" u="none" strike="noStrike" cap="none" baseline="0">
          <a:solidFill>
            <a:srgbClr val="000000"/>
          </a:solidFill>
          <a:latin typeface="Arial" panose="00000000000000000000"/>
          <a:ea typeface="Arial" panose="00000000000000000000"/>
          <a:cs typeface="Arial" panose="00000000000000000000"/>
          <a:sym typeface="Arial" panose="00000000000000000000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defRPr sz="1400" b="0" i="0" u="none" strike="noStrike" cap="none" baseline="0">
          <a:solidFill>
            <a:srgbClr val="000000"/>
          </a:solidFill>
          <a:latin typeface="Arial" panose="00000000000000000000"/>
          <a:ea typeface="Arial" panose="00000000000000000000"/>
          <a:cs typeface="Arial" panose="00000000000000000000"/>
          <a:sym typeface="Arial" panose="00000000000000000000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defRPr sz="1400" b="0" i="0" u="none" strike="noStrike" cap="none" baseline="0">
          <a:solidFill>
            <a:srgbClr val="000000"/>
          </a:solidFill>
          <a:latin typeface="Arial" panose="00000000000000000000"/>
          <a:ea typeface="Arial" panose="00000000000000000000"/>
          <a:cs typeface="Arial" panose="00000000000000000000"/>
          <a:sym typeface="Arial" panose="00000000000000000000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defRPr sz="1400" b="0" i="0" u="none" strike="noStrike" cap="none" baseline="0">
          <a:solidFill>
            <a:srgbClr val="000000"/>
          </a:solidFill>
          <a:latin typeface="Arial" panose="00000000000000000000"/>
          <a:ea typeface="Arial" panose="00000000000000000000"/>
          <a:cs typeface="Arial" panose="00000000000000000000"/>
          <a:sym typeface="Arial" panose="00000000000000000000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defRPr sz="1400" b="0" i="0" u="none" strike="noStrike" cap="none" baseline="0">
          <a:solidFill>
            <a:srgbClr val="000000"/>
          </a:solidFill>
          <a:latin typeface="Arial" panose="00000000000000000000"/>
          <a:ea typeface="Arial" panose="00000000000000000000"/>
          <a:cs typeface="Arial" panose="00000000000000000000"/>
          <a:sym typeface="Arial" panose="00000000000000000000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defRPr sz="1400" b="0" i="0" u="none" strike="noStrike" cap="none" baseline="0">
          <a:solidFill>
            <a:srgbClr val="000000"/>
          </a:solidFill>
          <a:latin typeface="Arial" panose="00000000000000000000"/>
          <a:ea typeface="Arial" panose="00000000000000000000"/>
          <a:cs typeface="Arial" panose="00000000000000000000"/>
          <a:sym typeface="Arial" panose="00000000000000000000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defRPr sz="1400" b="0" i="0" u="none" strike="noStrike" cap="none" baseline="0">
          <a:solidFill>
            <a:srgbClr val="000000"/>
          </a:solidFill>
          <a:latin typeface="Arial" panose="00000000000000000000"/>
          <a:ea typeface="Arial" panose="00000000000000000000"/>
          <a:cs typeface="Arial" panose="00000000000000000000"/>
          <a:sym typeface="Arial" panose="00000000000000000000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defRPr sz="1400" b="0" i="0" u="none" strike="noStrike" cap="none" baseline="0">
          <a:solidFill>
            <a:srgbClr val="000000"/>
          </a:solidFill>
          <a:latin typeface="Arial" panose="00000000000000000000"/>
          <a:ea typeface="Arial" panose="00000000000000000000"/>
          <a:cs typeface="Arial" panose="00000000000000000000"/>
          <a:sym typeface="Arial" panose="00000000000000000000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defRPr sz="1400" b="0" i="0" u="none" strike="noStrike" cap="none" baseline="0">
          <a:solidFill>
            <a:srgbClr val="000000"/>
          </a:solidFill>
          <a:latin typeface="Arial" panose="00000000000000000000"/>
          <a:ea typeface="Arial" panose="00000000000000000000"/>
          <a:cs typeface="Arial" panose="00000000000000000000"/>
          <a:sym typeface="Arial" panose="00000000000000000000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defRPr sz="1400" b="0" i="0" u="none" strike="noStrike" cap="none" baseline="0">
          <a:solidFill>
            <a:srgbClr val="000000"/>
          </a:solidFill>
          <a:latin typeface="Arial" panose="00000000000000000000"/>
          <a:ea typeface="Arial" panose="00000000000000000000"/>
          <a:cs typeface="Arial" panose="00000000000000000000"/>
          <a:sym typeface="Arial" panose="00000000000000000000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9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weetwaterpe.org" TargetMode="External"/><Relationship Id="rId3" Type="http://schemas.openxmlformats.org/officeDocument/2006/relationships/hyperlink" Target="http://myapexfitness.com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kimberly.butler@sweetwaterschools.org" TargetMode="External"/><Relationship Id="rId4" Type="http://schemas.openxmlformats.org/officeDocument/2006/relationships/hyperlink" Target="mailto:danielle.cherry@sweetwaterschools.org" TargetMode="External"/><Relationship Id="rId5" Type="http://schemas.openxmlformats.org/officeDocument/2006/relationships/hyperlink" Target="mailto:allison.fletcher@sweetwaterschools.org" TargetMode="External"/><Relationship Id="rId6" Type="http://schemas.openxmlformats.org/officeDocument/2006/relationships/hyperlink" Target="http://www.sweetwaterpe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</a:pPr>
            <a:r>
              <a:rPr sz="5950" b="1" i="0" u="none" strike="noStrike" cap="none" baseline="0">
                <a:solidFill>
                  <a:schemeClr val="dk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Bodybuggs in Physical Education: A PEP Grant Story</a:t>
            </a:r>
          </a:p>
        </p:txBody>
      </p:sp>
      <p:sp>
        <p:nvSpPr>
          <p:cNvPr id="87" name="Shape 87"/>
          <p:cNvSpPr>
            <a:spLocks noGrp="1"/>
          </p:cNvSpPr>
          <p:nvPr>
            <p:ph type="subTitle" idx="1"/>
          </p:nvPr>
        </p:nvSpPr>
        <p:spPr>
          <a:xfrm>
            <a:off x="5562600" y="5410200"/>
            <a:ext cx="2209799" cy="1066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400"/>
              </a:spcBef>
              <a:buClr>
                <a:schemeClr val="accent1"/>
              </a:buClr>
              <a:buSzPct val="25000"/>
              <a:buFont typeface="Arial"/>
            </a:pPr>
            <a:r>
              <a:rPr sz="1700" b="1" i="0" u="none" strike="noStrike" cap="none" baseline="0">
                <a:solidFill>
                  <a:srgbClr val="625F57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Room: </a:t>
            </a:r>
            <a:r>
              <a:rPr sz="1700" b="0" i="0" u="none" strike="noStrike" cap="none" baseline="0">
                <a:solidFill>
                  <a:srgbClr val="625F57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Room 211</a:t>
            </a:r>
          </a:p>
          <a:p>
            <a:pPr marL="0" marR="0" lvl="0" indent="0" algn="l" rtl="0">
              <a:spcBef>
                <a:spcPts val="400"/>
              </a:spcBef>
              <a:buClr>
                <a:schemeClr val="accent1"/>
              </a:buClr>
              <a:buSzPct val="25000"/>
              <a:buFont typeface="Arial"/>
            </a:pPr>
            <a:r>
              <a:rPr sz="1700" b="1" i="0" u="none" strike="noStrike" cap="none" baseline="0">
                <a:solidFill>
                  <a:srgbClr val="625F57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Saturday February 26</a:t>
            </a:r>
          </a:p>
          <a:p>
            <a:pPr marL="0" marR="0" lvl="0" indent="0" algn="l" rtl="0">
              <a:spcBef>
                <a:spcPts val="400"/>
              </a:spcBef>
              <a:buClr>
                <a:schemeClr val="accent1"/>
              </a:buClr>
              <a:buSzPct val="25000"/>
              <a:buFont typeface="Arial"/>
            </a:pPr>
            <a:r>
              <a:rPr sz="1700" b="1" i="0" u="none" strike="noStrike" cap="none" baseline="0">
                <a:solidFill>
                  <a:srgbClr val="625F57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Time: </a:t>
            </a:r>
            <a:r>
              <a:rPr sz="1700" b="0" i="0" u="none" strike="noStrike" cap="none" baseline="0">
                <a:solidFill>
                  <a:srgbClr val="625F57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8:30 - 9:30 am</a:t>
            </a:r>
          </a:p>
        </p:txBody>
      </p:sp>
      <p:sp>
        <p:nvSpPr>
          <p:cNvPr id="88" name="Shape 88"/>
          <p:cNvSpPr/>
          <p:nvPr/>
        </p:nvSpPr>
        <p:spPr>
          <a:xfrm>
            <a:off x="765047" y="4876800"/>
            <a:ext cx="2133599" cy="1477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/>
            <a:r>
              <a:rPr sz="1800" b="0" i="0" u="none" strike="noStrike" cap="none" baseline="0">
                <a:solidFill>
                  <a:srgbClr val="6F6649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Presenters:</a:t>
            </a:r>
          </a:p>
          <a:p>
            <a:endParaRPr sz="1800" b="0" i="0" u="none" strike="noStrike" cap="none" baseline="0">
              <a:solidFill>
                <a:srgbClr val="6F6649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0" marR="0" lvl="0" indent="0" algn="l" rtl="0"/>
            <a:r>
              <a:rPr sz="1800" b="0" i="0" u="none" strike="noStrike" cap="none" baseline="0">
                <a:solidFill>
                  <a:srgbClr val="6F6649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Dr. Kimberly Butler</a:t>
            </a:r>
          </a:p>
          <a:p>
            <a:pPr marL="0" marR="0" lvl="0" indent="0" algn="l" rtl="0"/>
            <a:r>
              <a:rPr sz="1800" b="0" i="0" u="none" strike="noStrike" cap="none" baseline="0">
                <a:solidFill>
                  <a:srgbClr val="6F6649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Danielle Cherry</a:t>
            </a:r>
          </a:p>
          <a:p>
            <a:pPr marL="0" marR="0" lvl="0" indent="0" algn="l" rtl="0"/>
            <a:r>
              <a:rPr sz="1800" b="0" i="0" u="none" strike="noStrike" cap="none" baseline="0">
                <a:solidFill>
                  <a:srgbClr val="6F6649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Allison Fletcher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</a:pPr>
            <a:r>
              <a:rPr sz="4600" b="0" i="0" u="none" strike="noStrike" cap="none" baseline="0">
                <a:solidFill>
                  <a:schemeClr val="dk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Let’s Move In Schools</a:t>
            </a:r>
          </a:p>
        </p:txBody>
      </p:sp>
      <p:sp>
        <p:nvSpPr>
          <p:cNvPr id="225" name="Shape 22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19999" cy="15029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114300" marR="0" lvl="0" indent="0" algn="l" rtl="0">
              <a:spcBef>
                <a:spcPts val="440"/>
              </a:spcBef>
              <a:buClr>
                <a:schemeClr val="accent1"/>
              </a:buClr>
              <a:buSzPct val="25000"/>
              <a:buFont typeface="Arial"/>
            </a:pPr>
            <a:r>
              <a:rPr sz="220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Hilltop High joined 8 other school sites for the AAHPERD convention in San Diego, 2011</a:t>
            </a:r>
            <a:r>
              <a:rPr sz="2200" b="0" i="0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.</a:t>
            </a:r>
            <a:endParaRPr sz="2200" b="0" i="0" u="none" strike="noStrike" cap="none" baseline="0" dirty="0">
              <a:solidFill>
                <a:schemeClr val="dk1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114300" marR="0" lvl="0" indent="0" algn="l" rtl="0">
              <a:spcBef>
                <a:spcPts val="440"/>
              </a:spcBef>
              <a:buClr>
                <a:schemeClr val="accent1"/>
              </a:buClr>
              <a:buSzPct val="25000"/>
              <a:buFont typeface="Arial"/>
            </a:pPr>
            <a:r>
              <a:rPr sz="220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Hilltop High students were active using the bodybuggs and joined Carl Lewis on the stage for Skillastics.</a:t>
            </a:r>
          </a:p>
        </p:txBody>
      </p:sp>
      <p:pic>
        <p:nvPicPr>
          <p:cNvPr id="2" name="BodyBuggs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8510" y="3181767"/>
            <a:ext cx="4260501" cy="284033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</a:pPr>
            <a:r>
              <a:rPr sz="4600" b="0" i="0" u="none" strike="noStrike" cap="none" baseline="0">
                <a:solidFill>
                  <a:schemeClr val="dk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Camp Stevens</a:t>
            </a:r>
          </a:p>
        </p:txBody>
      </p:sp>
      <p:sp>
        <p:nvSpPr>
          <p:cNvPr id="192" name="Shape 192"/>
          <p:cNvSpPr/>
          <p:nvPr/>
        </p:nvSpPr>
        <p:spPr>
          <a:xfrm>
            <a:off x="2246200" y="2485511"/>
            <a:ext cx="4041997" cy="30299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193" name="Shape 193"/>
          <p:cNvSpPr>
            <a:spLocks noGrp="1"/>
          </p:cNvSpPr>
          <p:nvPr>
            <p:ph type="body" idx="1"/>
          </p:nvPr>
        </p:nvSpPr>
        <p:spPr>
          <a:xfrm>
            <a:off x="1524301" y="2021431"/>
            <a:ext cx="5193599" cy="3717599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lIns="91425" tIns="91425" rIns="91425" bIns="91425" anchor="ctr" anchorCtr="0">
            <a:spAutoFit/>
          </a:bodyPr>
          <a:lstStyle/>
          <a:p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</a:pPr>
            <a:r>
              <a:rPr sz="4600" b="0" i="0" u="none" strike="noStrike" cap="none" baseline="0">
                <a:solidFill>
                  <a:schemeClr val="dk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SPARK:  B-buggs and map challenge</a:t>
            </a:r>
          </a:p>
        </p:txBody>
      </p:sp>
      <p:sp>
        <p:nvSpPr>
          <p:cNvPr id="206" name="Shape 206"/>
          <p:cNvSpPr>
            <a:spLocks noGrp="1"/>
          </p:cNvSpPr>
          <p:nvPr>
            <p:ph type="body" idx="1"/>
          </p:nvPr>
        </p:nvSpPr>
        <p:spPr>
          <a:xfrm>
            <a:off x="457200" y="1536191"/>
            <a:ext cx="3657600" cy="45902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4419600" y="2133600"/>
            <a:ext cx="3657600" cy="274319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208" name="Shape 208"/>
          <p:cNvSpPr>
            <a:spLocks noGrp="1"/>
          </p:cNvSpPr>
          <p:nvPr>
            <p:ph type="body" idx="2"/>
          </p:nvPr>
        </p:nvSpPr>
        <p:spPr>
          <a:xfrm>
            <a:off x="4419600" y="2133600"/>
            <a:ext cx="3657600" cy="2743199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381000" y="2133600"/>
            <a:ext cx="3886200" cy="342899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</a:pPr>
            <a:r>
              <a:rPr sz="4600" b="0" i="0" u="none" strike="noStrike" cap="none" baseline="0">
                <a:solidFill>
                  <a:schemeClr val="dk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SPARK HS:  ASAP</a:t>
            </a:r>
          </a:p>
        </p:txBody>
      </p:sp>
      <p:sp>
        <p:nvSpPr>
          <p:cNvPr id="215" name="Shape 215"/>
          <p:cNvSpPr/>
          <p:nvPr/>
        </p:nvSpPr>
        <p:spPr>
          <a:xfrm>
            <a:off x="756179" y="1536700"/>
            <a:ext cx="3059642" cy="458946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216" name="Shape 216"/>
          <p:cNvSpPr>
            <a:spLocks noGrp="1"/>
          </p:cNvSpPr>
          <p:nvPr>
            <p:ph type="body" idx="1"/>
          </p:nvPr>
        </p:nvSpPr>
        <p:spPr>
          <a:xfrm>
            <a:off x="756179" y="1536700"/>
            <a:ext cx="3059641" cy="4589463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4343400" y="1600200"/>
            <a:ext cx="3048000" cy="203199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218" name="Shape 218"/>
          <p:cNvSpPr>
            <a:spLocks noGrp="1"/>
          </p:cNvSpPr>
          <p:nvPr>
            <p:ph type="body" idx="2"/>
          </p:nvPr>
        </p:nvSpPr>
        <p:spPr>
          <a:xfrm>
            <a:off x="4343400" y="1600200"/>
            <a:ext cx="3048000" cy="2032000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lIns="91425" tIns="91425" rIns="91425" bIns="91425" anchor="ctr" anchorCtr="0">
            <a:spAutoFit/>
          </a:bodyPr>
          <a:lstStyle/>
          <a:p>
            <a:endParaRPr dirty="0"/>
          </a:p>
        </p:txBody>
      </p:sp>
      <p:sp>
        <p:nvSpPr>
          <p:cNvPr id="219" name="Shape 219"/>
          <p:cNvSpPr/>
          <p:nvPr/>
        </p:nvSpPr>
        <p:spPr>
          <a:xfrm>
            <a:off x="4343400" y="3962400"/>
            <a:ext cx="3086100" cy="2057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</a:pPr>
            <a:r>
              <a:rPr sz="2800" b="1" i="0" u="none" strike="noStrike" cap="none" baseline="0" dirty="0">
                <a:solidFill>
                  <a:srgbClr val="0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How</a:t>
            </a:r>
            <a:r>
              <a:rPr sz="2800" b="0" i="0" u="none" strike="noStrike" cap="none" baseline="0" dirty="0">
                <a:solidFill>
                  <a:srgbClr val="0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 to set up bodybuggs for a class.</a:t>
            </a:r>
          </a:p>
        </p:txBody>
      </p:sp>
      <p:sp>
        <p:nvSpPr>
          <p:cNvPr id="231" name="Shape 231"/>
          <p:cNvSpPr>
            <a:spLocks noGrp="1"/>
          </p:cNvSpPr>
          <p:nvPr>
            <p:ph type="body" idx="1"/>
          </p:nvPr>
        </p:nvSpPr>
        <p:spPr>
          <a:xfrm>
            <a:off x="457201" y="1352551"/>
            <a:ext cx="3606800" cy="4262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571500" indent="-457200">
              <a:buSzPct val="100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sym typeface="Arial" panose="00000000000000000000"/>
              </a:rPr>
              <a:t>Determine where students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sym typeface="Arial" panose="00000000000000000000"/>
              </a:rPr>
              <a:t> will use </a:t>
            </a:r>
            <a:r>
              <a:rPr lang="en-US" sz="2400" b="1" i="0" u="none" strike="noStrike" cap="none" dirty="0" smtClean="0">
                <a:solidFill>
                  <a:schemeClr val="dk1"/>
                </a:solidFill>
                <a:sym typeface="Arial" panose="00000000000000000000"/>
              </a:rPr>
              <a:t>computers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sym typeface="Arial" panose="00000000000000000000"/>
              </a:rPr>
              <a:t>.</a:t>
            </a:r>
          </a:p>
          <a:p>
            <a:pPr marL="571500" indent="-457200">
              <a:buSzPct val="100000"/>
            </a:pPr>
            <a:endParaRPr sz="2400" b="0" i="0" u="none" strike="noStrike" cap="none" baseline="0" dirty="0">
              <a:solidFill>
                <a:schemeClr val="dk1"/>
              </a:solidFill>
              <a:sym typeface="Arial" panose="00000000000000000000"/>
            </a:endParaRPr>
          </a:p>
          <a:p>
            <a:pPr marL="571500" indent="-457200">
              <a:buSzPct val="100000"/>
            </a:pPr>
            <a:r>
              <a:rPr lang="en-US" sz="2400" b="1" dirty="0"/>
              <a:t>D</a:t>
            </a:r>
            <a:r>
              <a:rPr sz="2400" b="1" i="0" u="none" strike="noStrike" cap="none" baseline="0" dirty="0" smtClean="0">
                <a:solidFill>
                  <a:schemeClr val="dk1"/>
                </a:solidFill>
                <a:sym typeface="Arial" panose="00000000000000000000"/>
              </a:rPr>
              <a:t>ownload</a:t>
            </a:r>
            <a:r>
              <a:rPr sz="2400" b="0" i="0" u="none" strike="noStrike" cap="none" baseline="0" dirty="0" smtClean="0">
                <a:solidFill>
                  <a:schemeClr val="dk1"/>
                </a:solidFill>
                <a:sym typeface="Arial" panose="00000000000000000000"/>
              </a:rPr>
              <a:t> </a:t>
            </a:r>
            <a:r>
              <a:rPr sz="2400" b="0" i="0" u="none" strike="noStrike" cap="none" baseline="0" dirty="0">
                <a:solidFill>
                  <a:schemeClr val="dk1"/>
                </a:solidFill>
                <a:sym typeface="Arial" panose="00000000000000000000"/>
              </a:rPr>
              <a:t>latest version of </a:t>
            </a:r>
            <a:r>
              <a:rPr sz="2400" b="0" i="0" u="none" strike="noStrike" cap="none" baseline="0" dirty="0">
                <a:solidFill>
                  <a:srgbClr val="C00000"/>
                </a:solidFill>
                <a:sym typeface="Arial" panose="00000000000000000000"/>
              </a:rPr>
              <a:t>JAVA</a:t>
            </a:r>
            <a:r>
              <a:rPr sz="2400" b="0" i="0" u="none" strike="noStrike" cap="none" baseline="0" dirty="0">
                <a:solidFill>
                  <a:schemeClr val="dk1"/>
                </a:solidFill>
                <a:sym typeface="Arial" panose="00000000000000000000"/>
              </a:rPr>
              <a:t> and </a:t>
            </a:r>
            <a:r>
              <a:rPr sz="2400" b="0" i="0" u="none" strike="noStrike" cap="none" baseline="0" dirty="0">
                <a:solidFill>
                  <a:srgbClr val="C00000"/>
                </a:solidFill>
                <a:sym typeface="Arial" panose="00000000000000000000"/>
              </a:rPr>
              <a:t>bodybugg installer </a:t>
            </a:r>
            <a:r>
              <a:rPr sz="2400" b="0" i="0" u="none" strike="noStrike" cap="none" baseline="0" dirty="0">
                <a:solidFill>
                  <a:schemeClr val="dk1"/>
                </a:solidFill>
                <a:sym typeface="Arial" panose="00000000000000000000"/>
              </a:rPr>
              <a:t>program on all computers students </a:t>
            </a:r>
            <a:r>
              <a:rPr sz="2400" b="0" i="0" u="none" strike="noStrike" cap="none" baseline="0" dirty="0" smtClean="0">
                <a:solidFill>
                  <a:schemeClr val="dk1"/>
                </a:solidFill>
                <a:sym typeface="Arial" panose="00000000000000000000"/>
              </a:rPr>
              <a:t>will</a:t>
            </a:r>
            <a:r>
              <a:rPr lang="en-US" sz="2400" dirty="0"/>
              <a:t> </a:t>
            </a:r>
            <a:r>
              <a:rPr lang="en-US" sz="2400" dirty="0" smtClean="0"/>
              <a:t>use</a:t>
            </a:r>
            <a:endParaRPr sz="2400" b="0" i="0" u="none" strike="noStrike" cap="none" baseline="0" dirty="0">
              <a:solidFill>
                <a:schemeClr val="dk1"/>
              </a:solidFill>
              <a:sym typeface="Arial" panose="00000000000000000000"/>
            </a:endParaRPr>
          </a:p>
          <a:p>
            <a:endParaRPr sz="2000" b="0" i="0" u="none" strike="noStrike" cap="none" baseline="0" dirty="0">
              <a:solidFill>
                <a:schemeClr val="dk1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</p:txBody>
      </p:sp>
      <p:pic>
        <p:nvPicPr>
          <p:cNvPr id="3" name="Picture 2" descr="IMG_01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38" y="1352549"/>
            <a:ext cx="3582988" cy="477731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rgbClr val="000000"/>
                </a:solidFill>
              </a:rPr>
              <a:t>How</a:t>
            </a:r>
            <a:r>
              <a:rPr lang="en-US" sz="4800" dirty="0">
                <a:solidFill>
                  <a:srgbClr val="000000"/>
                </a:solidFill>
              </a:rPr>
              <a:t> to set up </a:t>
            </a:r>
            <a:r>
              <a:rPr lang="en-US" sz="4800" dirty="0" err="1">
                <a:solidFill>
                  <a:srgbClr val="000000"/>
                </a:solidFill>
              </a:rPr>
              <a:t>bodybuggs</a:t>
            </a:r>
            <a:r>
              <a:rPr lang="en-US" sz="4800" dirty="0">
                <a:solidFill>
                  <a:srgbClr val="000000"/>
                </a:solidFill>
              </a:rPr>
              <a:t> for a </a:t>
            </a:r>
            <a:r>
              <a:rPr lang="en-US" sz="4800" dirty="0" smtClean="0">
                <a:solidFill>
                  <a:srgbClr val="000000"/>
                </a:solidFill>
              </a:rPr>
              <a:t>class cont.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457200">
              <a:buSzPct val="100000"/>
            </a:pPr>
            <a:r>
              <a:rPr lang="en-US" sz="2400" dirty="0"/>
              <a:t>Have students complete a </a:t>
            </a:r>
            <a:r>
              <a:rPr lang="en-US" sz="2400" b="1" dirty="0"/>
              <a:t>parent permission form </a:t>
            </a:r>
            <a:r>
              <a:rPr lang="en-US" sz="2400" dirty="0"/>
              <a:t>prior to checking </a:t>
            </a:r>
            <a:r>
              <a:rPr lang="en-US" sz="2400" dirty="0" err="1"/>
              <a:t>bodybuggs</a:t>
            </a:r>
            <a:r>
              <a:rPr lang="en-US" sz="2400" dirty="0"/>
              <a:t> out (example available on </a:t>
            </a:r>
            <a:r>
              <a:rPr lang="en-US" sz="2400" dirty="0">
                <a:hlinkClick r:id="rId2"/>
              </a:rPr>
              <a:t>www.sweetwaterpe.org</a:t>
            </a:r>
            <a:r>
              <a:rPr lang="en-US" sz="2400" dirty="0"/>
              <a:t>) </a:t>
            </a:r>
            <a:endParaRPr lang="en-US" sz="2400" dirty="0" smtClean="0"/>
          </a:p>
          <a:p>
            <a:pPr marL="571500" indent="-457200">
              <a:buSzPct val="100000"/>
            </a:pPr>
            <a:endParaRPr lang="en-US" sz="2400" dirty="0"/>
          </a:p>
          <a:p>
            <a:pPr marL="571500" indent="-457200">
              <a:buSzPct val="100000"/>
            </a:pPr>
            <a:r>
              <a:rPr lang="en-US" sz="2400" dirty="0"/>
              <a:t>Work with the </a:t>
            </a:r>
            <a:r>
              <a:rPr lang="en-US" sz="2400" b="1" dirty="0"/>
              <a:t>library</a:t>
            </a:r>
            <a:r>
              <a:rPr lang="en-US" sz="2400" dirty="0"/>
              <a:t> to have students check out </a:t>
            </a:r>
            <a:r>
              <a:rPr lang="en-US" sz="2400" dirty="0" err="1"/>
              <a:t>bodybuggs</a:t>
            </a:r>
            <a:r>
              <a:rPr lang="en-US" sz="2400" dirty="0"/>
              <a:t>.  Helpful with bar coding and keeping track of the devices</a:t>
            </a:r>
            <a:r>
              <a:rPr lang="en-US" sz="2400" dirty="0" smtClean="0"/>
              <a:t>.</a:t>
            </a:r>
          </a:p>
          <a:p>
            <a:pPr marL="571500" indent="-457200">
              <a:buSzPct val="100000"/>
            </a:pPr>
            <a:endParaRPr lang="en-US" sz="2400" dirty="0"/>
          </a:p>
          <a:p>
            <a:pPr marL="571500" indent="-457200">
              <a:buSzPct val="100000"/>
            </a:pPr>
            <a:r>
              <a:rPr lang="en-US" sz="2400" dirty="0"/>
              <a:t>Create </a:t>
            </a:r>
            <a:r>
              <a:rPr lang="en-US" sz="2400" b="1" dirty="0"/>
              <a:t>student accounts </a:t>
            </a:r>
            <a:r>
              <a:rPr lang="en-US" sz="2400" b="1" i="1" dirty="0"/>
              <a:t>prior</a:t>
            </a:r>
            <a:r>
              <a:rPr lang="en-US" sz="2400" b="1" dirty="0"/>
              <a:t> </a:t>
            </a:r>
            <a:r>
              <a:rPr lang="en-US" sz="2400" dirty="0"/>
              <a:t>to distributing </a:t>
            </a:r>
            <a:r>
              <a:rPr lang="en-US" sz="2400" dirty="0" err="1"/>
              <a:t>bodybuggs</a:t>
            </a:r>
            <a:r>
              <a:rPr lang="en-US" sz="2400" dirty="0"/>
              <a:t> to students (</a:t>
            </a:r>
            <a:r>
              <a:rPr lang="en-US" sz="2400" u="sng" dirty="0">
                <a:solidFill>
                  <a:schemeClr val="hlink"/>
                </a:solidFill>
                <a:hlinkClick r:id="rId3"/>
              </a:rPr>
              <a:t>http://myapexfitness.com</a:t>
            </a:r>
            <a:r>
              <a:rPr lang="en-US" sz="2400" dirty="0"/>
              <a:t>).</a:t>
            </a:r>
          </a:p>
          <a:p>
            <a:pPr marL="925830" lvl="1" indent="-519430">
              <a:buSzPct val="100000"/>
            </a:pPr>
            <a:r>
              <a:rPr lang="en-US" sz="2400" dirty="0"/>
              <a:t>Tip 1:  UN = </a:t>
            </a:r>
            <a:r>
              <a:rPr lang="en-US" sz="2400" dirty="0" err="1"/>
              <a:t>kimbutler</a:t>
            </a:r>
            <a:r>
              <a:rPr lang="en-US" sz="2400" dirty="0"/>
              <a:t> (no space or caps), PW = school mascot (Lancers1)</a:t>
            </a:r>
          </a:p>
          <a:p>
            <a:pPr marL="1968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914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</a:pPr>
            <a:r>
              <a:rPr sz="2800" b="1" i="0" u="none" strike="noStrike" cap="none" baseline="0">
                <a:solidFill>
                  <a:srgbClr val="0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How </a:t>
            </a:r>
            <a:r>
              <a:rPr sz="2800" b="0" i="0" u="none" strike="noStrike" cap="none" baseline="0">
                <a:solidFill>
                  <a:srgbClr val="0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to apply for a PEP grant with bodybuggs.</a:t>
            </a:r>
          </a:p>
        </p:txBody>
      </p:sp>
      <p:sp>
        <p:nvSpPr>
          <p:cNvPr id="243" name="Shape 24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19999" cy="40523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114300" marR="0" lvl="0" indent="0" algn="l" rtl="0">
              <a:spcBef>
                <a:spcPts val="440"/>
              </a:spcBef>
              <a:buClr>
                <a:schemeClr val="accent1"/>
              </a:buClr>
              <a:buSzPct val="25000"/>
              <a:buFont typeface="Arial"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sym typeface="Arial" panose="00000000000000000000"/>
              </a:rPr>
              <a:t>Focus:</a:t>
            </a:r>
          </a:p>
          <a:p>
            <a:pPr marL="571500" indent="-457200">
              <a:buSzPct val="25000"/>
            </a:pPr>
            <a:endParaRPr sz="2800" b="0" i="0" u="none" strike="noStrike" cap="none" baseline="0" dirty="0">
              <a:solidFill>
                <a:schemeClr val="dk1"/>
              </a:solidFill>
              <a:sym typeface="Arial" panose="00000000000000000000"/>
            </a:endParaRPr>
          </a:p>
          <a:p>
            <a:pPr marL="571500" indent="-457200">
              <a:buSzPct val="98484"/>
            </a:pPr>
            <a:r>
              <a:rPr sz="2800" b="1" i="0" u="none" strike="noStrike" cap="none" baseline="0" dirty="0" smtClean="0">
                <a:solidFill>
                  <a:srgbClr val="800000"/>
                </a:solidFill>
                <a:sym typeface="Arial" panose="00000000000000000000"/>
              </a:rPr>
              <a:t>Need</a:t>
            </a:r>
            <a:endParaRPr lang="en-US" sz="2800" b="1" i="0" u="none" strike="noStrike" cap="none" baseline="0" dirty="0" smtClean="0">
              <a:solidFill>
                <a:srgbClr val="800000"/>
              </a:solidFill>
              <a:sym typeface="Arial" panose="00000000000000000000"/>
            </a:endParaRPr>
          </a:p>
          <a:p>
            <a:pPr marL="571500" indent="-457200">
              <a:buSzPct val="98484"/>
            </a:pPr>
            <a:r>
              <a:rPr lang="en-US" sz="2800" b="1" dirty="0">
                <a:solidFill>
                  <a:srgbClr val="800000"/>
                </a:solidFill>
              </a:rPr>
              <a:t>Involve all Stake Holders</a:t>
            </a:r>
          </a:p>
          <a:p>
            <a:pPr marL="571500" indent="-457200">
              <a:buSzPct val="98484"/>
            </a:pPr>
            <a:r>
              <a:rPr sz="2800" b="1" i="0" u="none" strike="noStrike" cap="none" baseline="0" dirty="0" smtClean="0">
                <a:solidFill>
                  <a:srgbClr val="800000"/>
                </a:solidFill>
                <a:sym typeface="Arial" panose="00000000000000000000"/>
              </a:rPr>
              <a:t>Sustainability</a:t>
            </a:r>
            <a:endParaRPr lang="en-US" sz="2800" b="1" i="0" u="none" strike="noStrike" cap="none" baseline="0" dirty="0" smtClean="0">
              <a:solidFill>
                <a:srgbClr val="800000"/>
              </a:solidFill>
              <a:sym typeface="Arial" panose="00000000000000000000"/>
            </a:endParaRPr>
          </a:p>
          <a:p>
            <a:pPr marL="571500" indent="-457200">
              <a:buSzPct val="98484"/>
            </a:pPr>
            <a:r>
              <a:rPr lang="en-US" sz="2800" b="1" dirty="0" smtClean="0">
                <a:solidFill>
                  <a:srgbClr val="800000"/>
                </a:solidFill>
              </a:rPr>
              <a:t>Visibility</a:t>
            </a:r>
          </a:p>
          <a:p>
            <a:endParaRPr sz="2000" b="0" i="0" u="none" strike="noStrike" cap="none" baseline="0" dirty="0">
              <a:solidFill>
                <a:schemeClr val="dk1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endParaRPr sz="2000" b="0" i="0" u="none" strike="noStrike" cap="none" baseline="0" dirty="0">
              <a:solidFill>
                <a:schemeClr val="dk1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endParaRPr sz="2000" b="0" i="0" u="none" strike="noStrike" cap="none" baseline="0" dirty="0">
              <a:solidFill>
                <a:schemeClr val="dk1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PEP Focus # 1:  Establish Need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lvl="1" indent="0">
              <a:buSzPct val="100000"/>
              <a:buNone/>
            </a:pPr>
            <a:r>
              <a:rPr lang="en-US" sz="2800" b="1" dirty="0" smtClean="0"/>
              <a:t>Fitness Level of Students</a:t>
            </a:r>
          </a:p>
          <a:p>
            <a:pPr marL="406400" lvl="1" indent="0">
              <a:buSzPct val="100000"/>
              <a:buNone/>
            </a:pPr>
            <a:r>
              <a:rPr lang="en-US" sz="2000" dirty="0" smtClean="0"/>
              <a:t>Are students healthy based on Fitnessgram data when, comparing results to </a:t>
            </a:r>
            <a:r>
              <a:rPr lang="en-US" sz="2000" dirty="0"/>
              <a:t>state and county </a:t>
            </a:r>
            <a:r>
              <a:rPr lang="en-US" sz="2000" dirty="0" smtClean="0"/>
              <a:t>results?</a:t>
            </a:r>
            <a:endParaRPr lang="en-US" sz="2000" dirty="0"/>
          </a:p>
          <a:p>
            <a:pPr marL="406400" lvl="1" indent="0">
              <a:buSzPct val="100000"/>
              <a:buNone/>
            </a:pPr>
            <a:r>
              <a:rPr lang="en-US" sz="2800" b="1" dirty="0" smtClean="0"/>
              <a:t>Curriculum</a:t>
            </a:r>
          </a:p>
          <a:p>
            <a:pPr marL="406400" lvl="1" indent="0">
              <a:buSzPct val="100000"/>
              <a:buNone/>
            </a:pPr>
            <a:r>
              <a:rPr lang="en-US" dirty="0" smtClean="0"/>
              <a:t>Is the curriculum standards based and inline with high high quality physical education practices?</a:t>
            </a:r>
            <a:endParaRPr lang="en-US" dirty="0"/>
          </a:p>
          <a:p>
            <a:pPr marL="406400" lvl="1" indent="0">
              <a:buSzPct val="100000"/>
              <a:buNone/>
            </a:pPr>
            <a:r>
              <a:rPr lang="en-US" sz="2800" b="1" dirty="0" smtClean="0"/>
              <a:t>Training</a:t>
            </a:r>
          </a:p>
          <a:p>
            <a:pPr marL="406400" lvl="1" indent="0">
              <a:buSzPct val="100000"/>
              <a:buNone/>
            </a:pPr>
            <a:r>
              <a:rPr lang="en-US" sz="2000" dirty="0" smtClean="0"/>
              <a:t>Have teachers been trained with the new high quality physical education practices?</a:t>
            </a:r>
          </a:p>
          <a:p>
            <a:pPr marL="406400" lvl="1" indent="0">
              <a:buSzPct val="100000"/>
              <a:buNone/>
            </a:pPr>
            <a:r>
              <a:rPr lang="en-US" sz="2800" b="1" dirty="0" smtClean="0"/>
              <a:t>Equipment</a:t>
            </a:r>
          </a:p>
          <a:p>
            <a:pPr marL="406400" lvl="1" indent="0">
              <a:buSzPct val="100000"/>
              <a:buNone/>
            </a:pPr>
            <a:r>
              <a:rPr lang="en-US" sz="2000" dirty="0" smtClean="0"/>
              <a:t>Do your teachers have the equipment they need to provide a quality physical education program?</a:t>
            </a:r>
          </a:p>
          <a:p>
            <a:pPr marL="772159" lvl="2" indent="0">
              <a:buSzPct val="100000"/>
              <a:buNone/>
            </a:pPr>
            <a:endParaRPr lang="en-US" sz="2000" dirty="0"/>
          </a:p>
          <a:p>
            <a:pPr marL="1968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042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457200" y="446047"/>
            <a:ext cx="7619999" cy="8001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</a:pPr>
            <a:r>
              <a:rPr lang="en-US" sz="4600" b="0" i="0" u="none" strike="noStrike" cap="none" baseline="0" dirty="0" smtClean="0">
                <a:solidFill>
                  <a:schemeClr val="dk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Example –</a:t>
            </a:r>
            <a:r>
              <a:rPr lang="en-US" sz="4600" b="0" i="0" u="none" strike="noStrike" cap="none" dirty="0" smtClean="0">
                <a:solidFill>
                  <a:schemeClr val="dk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 Establish Need</a:t>
            </a:r>
            <a:endParaRPr sz="4600" b="0" i="0" u="none" strike="noStrike" cap="none" baseline="0" dirty="0">
              <a:solidFill>
                <a:schemeClr val="dk2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</p:txBody>
      </p:sp>
      <p:sp>
        <p:nvSpPr>
          <p:cNvPr id="114" name="Shape 11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19999" cy="56938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342900" marR="0" lvl="0" indent="-228600" algn="l" rtl="0">
              <a:spcBef>
                <a:spcPts val="360"/>
              </a:spcBef>
              <a:buClr>
                <a:schemeClr val="accent1"/>
              </a:buClr>
              <a:buSzPct val="25000"/>
              <a:buFont typeface="Arial"/>
            </a:pPr>
            <a:r>
              <a:rPr sz="2400" b="1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2011 State Physical Fitness Data:</a:t>
            </a:r>
          </a:p>
          <a:p>
            <a:pPr marL="342900" marR="0" lvl="0" indent="-228600" algn="l" rtl="0">
              <a:spcBef>
                <a:spcPts val="360"/>
              </a:spcBef>
              <a:buClr>
                <a:schemeClr val="accent1"/>
              </a:buClr>
              <a:buSzPct val="101851"/>
              <a:buFont typeface="Arial"/>
              <a:buChar char="•"/>
            </a:pPr>
            <a:r>
              <a:rPr sz="2000" b="0" i="0" u="none" strike="noStrike" cap="none" baseline="0" dirty="0">
                <a:solidFill>
                  <a:srgbClr val="C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50% </a:t>
            </a:r>
            <a:r>
              <a:rPr sz="200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of Chula Vista Elementary District 5</a:t>
            </a:r>
            <a:r>
              <a:rPr sz="2000" b="0" i="0" u="none" strike="noStrike" cap="none" baseline="3000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th</a:t>
            </a:r>
            <a:r>
              <a:rPr sz="200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 grade students were scored as overweight and </a:t>
            </a:r>
            <a:r>
              <a:rPr sz="2000" b="0" i="0" u="none" strike="noStrike" cap="none" baseline="0" dirty="0">
                <a:solidFill>
                  <a:srgbClr val="C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36% </a:t>
            </a:r>
            <a:r>
              <a:rPr sz="200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OBESE</a:t>
            </a:r>
          </a:p>
          <a:p>
            <a:pPr marL="342900" marR="0" lvl="0" indent="-228600" algn="l" rtl="0">
              <a:spcBef>
                <a:spcPts val="360"/>
              </a:spcBef>
              <a:buClr>
                <a:schemeClr val="accent1"/>
              </a:buClr>
              <a:buSzPct val="25000"/>
              <a:buFont typeface="Arial"/>
            </a:pPr>
            <a:r>
              <a:rPr sz="200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	</a:t>
            </a:r>
            <a:r>
              <a:rPr sz="2000" b="0" i="1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These students are now 6</a:t>
            </a:r>
            <a:r>
              <a:rPr sz="2000" b="0" i="1" u="none" strike="noStrike" cap="none" baseline="3000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th</a:t>
            </a:r>
            <a:r>
              <a:rPr sz="2000" b="0" i="1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 graders, and data indicates percentage will continue to rise…these students will </a:t>
            </a:r>
            <a:r>
              <a:rPr lang="en-US" sz="2000" b="0" i="1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enroll in Sweetwater beginning 2012</a:t>
            </a:r>
            <a:r>
              <a:rPr lang="en-US" sz="2000" b="0" i="1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!</a:t>
            </a:r>
            <a:endParaRPr sz="2000" b="0" i="1" u="none" strike="noStrike" cap="none" baseline="0" dirty="0">
              <a:solidFill>
                <a:schemeClr val="dk1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342900" marR="0" lvl="0" indent="-228600" algn="l" rtl="0">
              <a:spcBef>
                <a:spcPts val="360"/>
              </a:spcBef>
              <a:buClr>
                <a:schemeClr val="accent1"/>
              </a:buClr>
              <a:buSzPct val="101851"/>
              <a:buFont typeface="Arial"/>
              <a:buChar char="•"/>
            </a:pPr>
            <a:r>
              <a:rPr sz="2000" b="0" i="0" u="none" strike="noStrike" cap="none" baseline="0" dirty="0">
                <a:solidFill>
                  <a:srgbClr val="C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33% </a:t>
            </a:r>
            <a:r>
              <a:rPr sz="200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of Sweetwaer 7</a:t>
            </a:r>
            <a:r>
              <a:rPr sz="2000" b="0" i="0" u="none" strike="noStrike" cap="none" baseline="3000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th</a:t>
            </a:r>
            <a:r>
              <a:rPr sz="200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 Graders and </a:t>
            </a:r>
            <a:r>
              <a:rPr sz="2000" b="0" i="0" u="none" strike="noStrike" cap="none" baseline="0" dirty="0">
                <a:solidFill>
                  <a:srgbClr val="C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26%  </a:t>
            </a:r>
            <a:r>
              <a:rPr sz="200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9</a:t>
            </a:r>
            <a:r>
              <a:rPr sz="2000" b="0" i="0" u="none" strike="noStrike" cap="none" baseline="3000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th</a:t>
            </a:r>
            <a:r>
              <a:rPr sz="200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 graders were scored as obese.</a:t>
            </a:r>
          </a:p>
          <a:p>
            <a:pPr marL="342900" marR="0" lvl="0" indent="-228600" algn="l" rtl="0">
              <a:spcBef>
                <a:spcPts val="360"/>
              </a:spcBef>
              <a:buClr>
                <a:schemeClr val="accent1"/>
              </a:buClr>
              <a:buSzPct val="25000"/>
              <a:buFont typeface="Arial"/>
            </a:pPr>
            <a:r>
              <a:rPr sz="2000" b="0" i="1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	Without interventions, looking at the data from the younger students, obesity rates are expected to rise for Sweetwater students</a:t>
            </a:r>
            <a:r>
              <a:rPr sz="2000" b="0" i="1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.</a:t>
            </a:r>
            <a:endParaRPr sz="2000" b="0" i="1" u="none" strike="noStrike" cap="none" baseline="0" dirty="0">
              <a:solidFill>
                <a:schemeClr val="dk1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342900" marR="0" lvl="0" indent="-228600" algn="l" rtl="0">
              <a:spcBef>
                <a:spcPts val="360"/>
              </a:spcBef>
              <a:buClr>
                <a:schemeClr val="accent1"/>
              </a:buClr>
              <a:buSzPct val="101851"/>
              <a:buFont typeface="Arial"/>
              <a:buChar char="•"/>
            </a:pPr>
            <a:r>
              <a:rPr sz="200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Direct correlation between physical fitness and academic achievement:  profound implications for “program improvement” and “low performing” status of schools.</a:t>
            </a:r>
          </a:p>
          <a:p>
            <a:endParaRPr sz="1800" b="0" i="0" u="none" strike="noStrike" cap="none" baseline="0" dirty="0">
              <a:solidFill>
                <a:schemeClr val="dk1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endParaRPr sz="1800" b="0" i="0" u="none" strike="noStrike" cap="none" baseline="0" dirty="0">
              <a:solidFill>
                <a:schemeClr val="dk1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endParaRPr sz="1800" b="0" i="0" u="none" strike="noStrike" cap="none" baseline="0" dirty="0">
              <a:solidFill>
                <a:schemeClr val="dk1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</p:txBody>
      </p:sp>
      <p:sp>
        <p:nvSpPr>
          <p:cNvPr id="115" name="Shape 115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rect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lIns="0" tIns="0" rIns="0" bIns="0" anchor="ctr" anchorCtr="0">
            <a:spAutoFit/>
          </a:bodyPr>
          <a:lstStyle/>
          <a:p>
            <a:pPr marL="0" marR="0" lvl="0" indent="0" algn="ctr" rtl="0"/>
            <a:r>
              <a:rPr/>
              <a:t> 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457200" y="92104"/>
            <a:ext cx="7619999" cy="150806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</a:pPr>
            <a:r>
              <a:rPr lang="en-US" sz="4600" b="0" i="0" u="none" strike="noStrike" cap="none" baseline="0" dirty="0" smtClean="0">
                <a:solidFill>
                  <a:schemeClr val="dk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Need Example – Data Driven</a:t>
            </a:r>
            <a:endParaRPr sz="4600" b="0" i="0" u="none" strike="noStrike" cap="none" baseline="0" dirty="0">
              <a:solidFill>
                <a:schemeClr val="dk2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</p:txBody>
      </p:sp>
      <p:graphicFrame>
        <p:nvGraphicFramePr>
          <p:cNvPr id="121" name="Shape 121"/>
          <p:cNvGraphicFramePr/>
          <p:nvPr>
            <p:extLst>
              <p:ext uri="{D42A27DB-BD31-4B8C-83A1-F6EECF244321}">
                <p14:modId xmlns:p14="http://schemas.microsoft.com/office/powerpoint/2010/main" val="3845532787"/>
              </p:ext>
            </p:extLst>
          </p:nvPr>
        </p:nvGraphicFramePr>
        <p:xfrm>
          <a:off x="838201" y="1752600"/>
          <a:ext cx="6861173" cy="3835401"/>
        </p:xfrm>
        <a:graphic>
          <a:graphicData uri="http://schemas.openxmlformats.org/drawingml/2006/table">
            <a:tbl>
              <a:tblPr>
                <a:noFill/>
                <a:tableStyleId>{C27539C9-BF5C-49DB-BAF6-43A8E5AF10BD}</a:tableStyleId>
              </a:tblPr>
              <a:tblGrid>
                <a:gridCol w="914823"/>
                <a:gridCol w="914823"/>
                <a:gridCol w="914823"/>
                <a:gridCol w="914823"/>
                <a:gridCol w="914823"/>
                <a:gridCol w="914823"/>
                <a:gridCol w="1372235"/>
              </a:tblGrid>
              <a:tr h="478558"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91425" marR="91425" marT="91425" marB="91425"/>
                </a:tc>
                <a:tc gridSpan="2">
                  <a:txBody>
                    <a:bodyPr/>
                    <a:lstStyle/>
                    <a:p>
                      <a:pPr lvl="0" algn="l" rtl="0"/>
                      <a:r>
                        <a:rPr sz="1600" u="none" strike="noStrike" dirty="0"/>
                        <a:t>Body Composition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l" rtl="0"/>
                      <a:r>
                        <a:rPr sz="1600" u="none" strike="noStrike"/>
                        <a:t>Aerobic Capacity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l" rtl="0"/>
                      <a:r>
                        <a:rPr sz="1600" u="none" strike="noStrike"/>
                        <a:t>Overall Pass Percentage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2859"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 dirty="0"/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 dirty="0"/>
                        <a:t>SUHSD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/>
                        <a:t>STATE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/>
                        <a:t>SUHSD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/>
                        <a:t>STATE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/>
                        <a:t>SUHSD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/>
                        <a:t>STATE</a:t>
                      </a:r>
                    </a:p>
                  </a:txBody>
                  <a:tcPr marL="9525" marR="9525" marT="9525" marB="0" anchor="b"/>
                </a:tc>
              </a:tr>
              <a:tr h="312859"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/>
                        <a:t>*2011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 dirty="0"/>
                        <a:t>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/>
                        <a:t>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/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/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 dirty="0">
                          <a:solidFill>
                            <a:srgbClr val="FF0000"/>
                          </a:solidFill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 dirty="0">
                          <a:solidFill>
                            <a:srgbClr val="FF0000"/>
                          </a:solidFill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</a:tr>
              <a:tr h="312859"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 dirty="0"/>
                        <a:t>2010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 dirty="0"/>
                        <a:t>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/>
                        <a:t>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/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/>
                        <a:t>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/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/>
                        <a:t>66</a:t>
                      </a:r>
                    </a:p>
                  </a:txBody>
                  <a:tcPr marL="9525" marR="9525" marT="9525" marB="0" anchor="b"/>
                </a:tc>
              </a:tr>
              <a:tr h="312859"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 dirty="0"/>
                        <a:t>2009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 dirty="0"/>
                        <a:t>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/>
                        <a:t>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/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/>
                        <a:t>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/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/>
                        <a:t>65</a:t>
                      </a:r>
                    </a:p>
                  </a:txBody>
                  <a:tcPr marL="9525" marR="9525" marT="9525" marB="0" anchor="b"/>
                </a:tc>
              </a:tr>
              <a:tr h="312859"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/>
                        <a:t>**2008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 dirty="0">
                          <a:solidFill>
                            <a:srgbClr val="FF0000"/>
                          </a:solidFill>
                        </a:rPr>
                        <a:t>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 dirty="0">
                          <a:solidFill>
                            <a:srgbClr val="FF0000"/>
                          </a:solidFill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/>
                        <a:t>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/>
                        <a:t>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/>
                        <a:t>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sz="1600" u="none" strike="noStrike"/>
                        <a:t>63</a:t>
                      </a:r>
                    </a:p>
                  </a:txBody>
                  <a:tcPr marL="9525" marR="9525" marT="9525" marB="0" anchor="b"/>
                </a:tc>
              </a:tr>
              <a:tr h="478558"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91425" marR="91425" marT="91425" marB="91425"/>
                </a:tc>
              </a:tr>
              <a:tr h="641363"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endParaRPr sz="1600"/>
                    </a:p>
                  </a:txBody>
                  <a:tcPr marL="91425" marR="91425" marT="91425" marB="91425"/>
                </a:tc>
                <a:tc gridSpan="5">
                  <a:txBody>
                    <a:bodyPr/>
                    <a:lstStyle/>
                    <a:p>
                      <a:pPr lvl="0" algn="l" rtl="0"/>
                      <a:r>
                        <a:rPr sz="1600" u="none" strike="noStrike" dirty="0"/>
                        <a:t>2011- First year new PFT protocols in place (body composition impact on aerobic capacity scores).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72627"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91425" marR="91425" marT="91425" marB="91425"/>
                </a:tc>
                <a:tc gridSpan="5">
                  <a:txBody>
                    <a:bodyPr/>
                    <a:lstStyle/>
                    <a:p>
                      <a:pPr lvl="0" algn="l" rtl="0"/>
                      <a:r>
                        <a:rPr sz="1600" u="none" strike="noStrike" dirty="0"/>
                        <a:t>2008 - SUHSD identified needs for improvement for PEP grant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228600" y="885825"/>
            <a:ext cx="8686800" cy="42476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</a:pPr>
            <a:r>
              <a:rPr sz="4600" b="0" i="0" u="none" strike="noStrike" cap="none" baseline="0">
                <a:solidFill>
                  <a:schemeClr val="dk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Presentation Focus Points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7467600" cy="3809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440"/>
              </a:spcBef>
              <a:buClr>
                <a:schemeClr val="accent1"/>
              </a:buClr>
              <a:buSzPct val="25000"/>
              <a:buFont typeface="Arial"/>
            </a:pPr>
            <a:r>
              <a:rPr sz="2200" b="0" i="0" u="none" strike="noStrike" cap="none" baseline="0">
                <a:solidFill>
                  <a:srgbClr val="0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Attendees who participate in this session will be able to answer the following questions:</a:t>
            </a:r>
          </a:p>
          <a:p>
            <a:endParaRPr sz="2200" b="0" i="0" u="none" strike="noStrike" cap="none" baseline="0">
              <a:solidFill>
                <a:srgbClr val="00000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514350" marR="0" lvl="0" indent="-514350" algn="l" rtl="0">
              <a:lnSpc>
                <a:spcPct val="95000"/>
              </a:lnSpc>
              <a:spcBef>
                <a:spcPts val="440"/>
              </a:spcBef>
              <a:buClr>
                <a:schemeClr val="accent1"/>
              </a:buClr>
              <a:buSzPct val="100000"/>
              <a:buFont typeface="Arial"/>
              <a:buAutoNum type="arabicPeriod"/>
            </a:pPr>
            <a:r>
              <a:rPr sz="2200" b="1" i="0" u="none" strike="noStrike" cap="none" baseline="0">
                <a:solidFill>
                  <a:srgbClr val="0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What</a:t>
            </a:r>
            <a:r>
              <a:rPr sz="2200" b="0" i="0" u="none" strike="noStrike" cap="none" baseline="0">
                <a:solidFill>
                  <a:srgbClr val="0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 is a bodybugg?</a:t>
            </a:r>
          </a:p>
          <a:p>
            <a:pPr marL="514350" marR="0" lvl="0" indent="-514350" algn="l" rtl="0">
              <a:lnSpc>
                <a:spcPct val="95000"/>
              </a:lnSpc>
              <a:spcBef>
                <a:spcPts val="440"/>
              </a:spcBef>
              <a:buClr>
                <a:schemeClr val="accent1"/>
              </a:buClr>
              <a:buSzPct val="100000"/>
              <a:buFont typeface="Arial"/>
              <a:buAutoNum type="arabicPeriod"/>
            </a:pPr>
            <a:r>
              <a:rPr sz="2200" b="1" i="0" u="none" strike="noStrike" cap="none" baseline="0">
                <a:solidFill>
                  <a:srgbClr val="0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Why </a:t>
            </a:r>
            <a:r>
              <a:rPr sz="2200" b="0" i="0" u="none" strike="noStrike" cap="none" baseline="0">
                <a:solidFill>
                  <a:srgbClr val="0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use bodybuggs in a physical education class?</a:t>
            </a:r>
          </a:p>
          <a:p>
            <a:pPr marL="514350" marR="0" lvl="0" indent="-514350" algn="l" rtl="0">
              <a:lnSpc>
                <a:spcPct val="95000"/>
              </a:lnSpc>
              <a:spcBef>
                <a:spcPts val="440"/>
              </a:spcBef>
              <a:buClr>
                <a:schemeClr val="accent1"/>
              </a:buClr>
              <a:buSzPct val="100000"/>
              <a:buFont typeface="Arial"/>
              <a:buAutoNum type="arabicPeriod"/>
            </a:pPr>
            <a:r>
              <a:rPr sz="2200" b="1" i="0" u="none" strike="noStrike" cap="none" baseline="0">
                <a:solidFill>
                  <a:srgbClr val="0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How</a:t>
            </a:r>
            <a:r>
              <a:rPr sz="2200" b="0" i="0" u="none" strike="noStrike" cap="none" baseline="0">
                <a:solidFill>
                  <a:srgbClr val="0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 do students and teachers feel about using bodybuggs?</a:t>
            </a:r>
          </a:p>
          <a:p>
            <a:pPr marL="514350" marR="0" lvl="0" indent="-514350" algn="l" rtl="0">
              <a:lnSpc>
                <a:spcPct val="95000"/>
              </a:lnSpc>
              <a:spcBef>
                <a:spcPts val="440"/>
              </a:spcBef>
              <a:buClr>
                <a:schemeClr val="accent1"/>
              </a:buClr>
              <a:buSzPct val="100000"/>
              <a:buFont typeface="Arial"/>
              <a:buAutoNum type="arabicPeriod"/>
            </a:pPr>
            <a:r>
              <a:rPr sz="2200" b="1" i="0" u="none" strike="noStrike" cap="none" baseline="0">
                <a:solidFill>
                  <a:srgbClr val="0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How</a:t>
            </a:r>
            <a:r>
              <a:rPr sz="2200" b="0" i="0" u="none" strike="noStrike" cap="none" baseline="0">
                <a:solidFill>
                  <a:srgbClr val="0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 to set up bodybuggs for a class.</a:t>
            </a:r>
          </a:p>
          <a:p>
            <a:pPr marL="514350" marR="0" lvl="0" indent="-514350" algn="l" rtl="0">
              <a:lnSpc>
                <a:spcPct val="95000"/>
              </a:lnSpc>
              <a:spcBef>
                <a:spcPts val="440"/>
              </a:spcBef>
              <a:buClr>
                <a:schemeClr val="accent1"/>
              </a:buClr>
              <a:buSzPct val="100000"/>
              <a:buFont typeface="Arial"/>
              <a:buAutoNum type="arabicPeriod"/>
            </a:pPr>
            <a:r>
              <a:rPr sz="2200" b="1" i="0" u="none" strike="noStrike" cap="none" baseline="0">
                <a:solidFill>
                  <a:srgbClr val="0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How </a:t>
            </a:r>
            <a:r>
              <a:rPr sz="2200" b="0" i="0" u="none" strike="noStrike" cap="none" baseline="0">
                <a:solidFill>
                  <a:srgbClr val="0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to apply for a PEP grant with bodybuggs.</a:t>
            </a:r>
          </a:p>
          <a:p>
            <a:endParaRPr sz="2200" b="0" i="0" u="none" strike="noStrike" cap="none" baseline="0">
              <a:solidFill>
                <a:srgbClr val="00000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endParaRPr sz="2200" b="0" i="0" u="none" strike="noStrike" cap="none" baseline="0">
              <a:solidFill>
                <a:srgbClr val="00000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PEP Focus # 2:  Sustainability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indent="-233680">
              <a:buSzPct val="100000"/>
            </a:pPr>
            <a:r>
              <a:rPr lang="en-US" b="1" dirty="0"/>
              <a:t>District support for physical </a:t>
            </a:r>
            <a:r>
              <a:rPr lang="en-US" b="1" dirty="0" smtClean="0"/>
              <a:t>education</a:t>
            </a:r>
          </a:p>
          <a:p>
            <a:pPr lvl="2" indent="-233680">
              <a:buSzPct val="100000"/>
            </a:pPr>
            <a:r>
              <a:rPr lang="en-US" dirty="0" smtClean="0"/>
              <a:t>Board policies</a:t>
            </a:r>
          </a:p>
          <a:p>
            <a:pPr lvl="2" indent="-233680">
              <a:buSzPct val="100000"/>
            </a:pPr>
            <a:r>
              <a:rPr lang="en-US" dirty="0" smtClean="0"/>
              <a:t>Student enrollment in courses</a:t>
            </a:r>
          </a:p>
          <a:p>
            <a:pPr lvl="2" indent="-233680">
              <a:buSzPct val="100000"/>
            </a:pPr>
            <a:r>
              <a:rPr lang="en-US" dirty="0" smtClean="0"/>
              <a:t>Support when parents/students complain</a:t>
            </a:r>
          </a:p>
          <a:p>
            <a:pPr lvl="2" indent="-233680">
              <a:buSzPct val="100000"/>
            </a:pPr>
            <a:r>
              <a:rPr lang="en-US" dirty="0" smtClean="0"/>
              <a:t>Allow time for physical education in-service</a:t>
            </a:r>
          </a:p>
          <a:p>
            <a:pPr lvl="2" indent="-233680">
              <a:buSzPct val="100000"/>
            </a:pPr>
            <a:r>
              <a:rPr lang="en-US" dirty="0" smtClean="0"/>
              <a:t>Culture of valuing physical education</a:t>
            </a:r>
            <a:endParaRPr lang="en-US" dirty="0"/>
          </a:p>
          <a:p>
            <a:pPr lvl="1" indent="-233680">
              <a:buSzPct val="100000"/>
            </a:pPr>
            <a:r>
              <a:rPr lang="en-US" b="1" dirty="0"/>
              <a:t>Wellness </a:t>
            </a:r>
            <a:r>
              <a:rPr lang="en-US" b="1" dirty="0" smtClean="0"/>
              <a:t>policies</a:t>
            </a:r>
          </a:p>
          <a:p>
            <a:pPr lvl="2" indent="-233680">
              <a:buSzPct val="100000"/>
            </a:pPr>
            <a:r>
              <a:rPr lang="en-US" dirty="0" smtClean="0"/>
              <a:t>Change the culture of schools</a:t>
            </a:r>
            <a:endParaRPr lang="en-US" dirty="0"/>
          </a:p>
          <a:p>
            <a:pPr lvl="1" indent="-233680">
              <a:buSzPct val="100000"/>
            </a:pPr>
            <a:r>
              <a:rPr lang="en-US" b="1" dirty="0"/>
              <a:t>Physical education </a:t>
            </a:r>
            <a:r>
              <a:rPr lang="en-US" b="1" dirty="0" smtClean="0"/>
              <a:t>curriculum</a:t>
            </a:r>
          </a:p>
          <a:p>
            <a:pPr lvl="2" indent="-233680">
              <a:buSzPct val="100000"/>
            </a:pPr>
            <a:r>
              <a:rPr lang="en-US" dirty="0" smtClean="0"/>
              <a:t>Standards based instruction </a:t>
            </a:r>
            <a:r>
              <a:rPr lang="en-US" b="1" dirty="0" smtClean="0">
                <a:solidFill>
                  <a:srgbClr val="800000"/>
                </a:solidFill>
              </a:rPr>
              <a:t>and assessment.</a:t>
            </a:r>
          </a:p>
          <a:p>
            <a:pPr lvl="2" indent="-233680">
              <a:buSzPct val="100000"/>
            </a:pPr>
            <a:r>
              <a:rPr lang="en-US" dirty="0" smtClean="0"/>
              <a:t>District level accountability of student learning of content standards</a:t>
            </a:r>
            <a:endParaRPr lang="en-US" dirty="0"/>
          </a:p>
          <a:p>
            <a:pPr lvl="1" indent="-233680">
              <a:buSzPct val="100000"/>
            </a:pPr>
            <a:r>
              <a:rPr lang="en-US" b="1" dirty="0" smtClean="0"/>
              <a:t>Fitnessgram</a:t>
            </a:r>
          </a:p>
          <a:p>
            <a:pPr lvl="2" indent="-233680">
              <a:buSzPct val="100000"/>
            </a:pPr>
            <a:r>
              <a:rPr lang="en-US" dirty="0" smtClean="0"/>
              <a:t>Focus with regards to SB 602 and fitness standards.</a:t>
            </a:r>
          </a:p>
          <a:p>
            <a:pPr lvl="2" indent="-233680">
              <a:buSzPct val="100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231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Sustainability Cont.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Involve all stake holders:</a:t>
            </a:r>
          </a:p>
          <a:p>
            <a:pPr lvl="1"/>
            <a:r>
              <a:rPr lang="en-US" dirty="0" smtClean="0"/>
              <a:t>Students</a:t>
            </a:r>
          </a:p>
          <a:p>
            <a:pPr lvl="1"/>
            <a:r>
              <a:rPr lang="en-US" dirty="0" smtClean="0"/>
              <a:t>Physical Educators</a:t>
            </a:r>
          </a:p>
          <a:p>
            <a:pPr lvl="1"/>
            <a:r>
              <a:rPr lang="en-US" dirty="0" smtClean="0"/>
              <a:t>District level Parent Organization</a:t>
            </a:r>
          </a:p>
          <a:p>
            <a:pPr lvl="1"/>
            <a:r>
              <a:rPr lang="en-US" dirty="0" smtClean="0"/>
              <a:t>Administrators</a:t>
            </a:r>
          </a:p>
          <a:p>
            <a:pPr lvl="1"/>
            <a:r>
              <a:rPr lang="en-US" dirty="0" smtClean="0"/>
              <a:t>Counselors</a:t>
            </a:r>
          </a:p>
          <a:p>
            <a:pPr lvl="1"/>
            <a:r>
              <a:rPr lang="en-US" dirty="0" smtClean="0"/>
              <a:t>Grants and Communication Department</a:t>
            </a:r>
          </a:p>
          <a:p>
            <a:pPr lvl="1"/>
            <a:r>
              <a:rPr lang="en-US" dirty="0" smtClean="0"/>
              <a:t>Research and Evaluation Department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661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Sustainability Cont.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Teacher training: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bodybuggs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 dance,</a:t>
            </a:r>
          </a:p>
          <a:p>
            <a:pPr lvl="1"/>
            <a:r>
              <a:rPr lang="en-US" dirty="0"/>
              <a:t> self defense</a:t>
            </a:r>
          </a:p>
          <a:p>
            <a:pPr lvl="1"/>
            <a:r>
              <a:rPr lang="en-US" dirty="0"/>
              <a:t> SPARK</a:t>
            </a:r>
          </a:p>
          <a:p>
            <a:pPr lvl="1"/>
            <a:r>
              <a:rPr lang="en-US" dirty="0"/>
              <a:t> Model Content Standard</a:t>
            </a:r>
          </a:p>
          <a:p>
            <a:pPr lvl="1"/>
            <a:r>
              <a:rPr lang="en-US" dirty="0"/>
              <a:t> Framework Series</a:t>
            </a:r>
          </a:p>
          <a:p>
            <a:pPr lvl="1"/>
            <a:r>
              <a:rPr lang="en-US" dirty="0"/>
              <a:t> Fitnessgram protocol</a:t>
            </a:r>
          </a:p>
          <a:p>
            <a:pPr lvl="1"/>
            <a:r>
              <a:rPr lang="en-US" dirty="0"/>
              <a:t>Biomechanics</a:t>
            </a:r>
          </a:p>
          <a:p>
            <a:pPr lvl="1"/>
            <a:r>
              <a:rPr lang="en-US" dirty="0"/>
              <a:t>District supported physical education in-services 3 times a </a:t>
            </a:r>
            <a:r>
              <a:rPr lang="en-US" dirty="0" smtClean="0"/>
              <a:t>year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542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Sustainability Cont.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Equipment Needs:</a:t>
            </a:r>
          </a:p>
          <a:p>
            <a:pPr lvl="1"/>
            <a:r>
              <a:rPr lang="en-US" dirty="0" smtClean="0"/>
              <a:t>iPads</a:t>
            </a:r>
          </a:p>
          <a:p>
            <a:pPr lvl="1"/>
            <a:r>
              <a:rPr lang="en-US" dirty="0" smtClean="0"/>
              <a:t>Bodybuggs</a:t>
            </a:r>
          </a:p>
          <a:p>
            <a:pPr lvl="1"/>
            <a:r>
              <a:rPr lang="en-US" dirty="0" smtClean="0"/>
              <a:t>Projectors</a:t>
            </a:r>
          </a:p>
          <a:p>
            <a:pPr lvl="1"/>
            <a:r>
              <a:rPr lang="en-US" dirty="0" smtClean="0"/>
              <a:t>Fitness for Life Wrap Around Curriculum</a:t>
            </a:r>
          </a:p>
          <a:p>
            <a:pPr lvl="1"/>
            <a:r>
              <a:rPr lang="en-US" dirty="0" err="1" smtClean="0"/>
              <a:t>Ipods</a:t>
            </a:r>
            <a:endParaRPr lang="en-US" dirty="0" smtClean="0"/>
          </a:p>
          <a:p>
            <a:pPr lvl="1"/>
            <a:r>
              <a:rPr lang="en-US" dirty="0" smtClean="0"/>
              <a:t>Software</a:t>
            </a:r>
          </a:p>
          <a:p>
            <a:pPr lvl="1"/>
            <a:r>
              <a:rPr lang="en-US" dirty="0" smtClean="0"/>
              <a:t>SPARK binders, shoulder folders, cones and online subscription</a:t>
            </a:r>
          </a:p>
          <a:p>
            <a:pPr lvl="1"/>
            <a:r>
              <a:rPr lang="en-US" dirty="0" smtClean="0"/>
              <a:t>Push up beepers</a:t>
            </a:r>
          </a:p>
          <a:p>
            <a:pPr lvl="1"/>
            <a:r>
              <a:rPr lang="en-US" dirty="0" smtClean="0"/>
              <a:t>Large assortment of portable fitness lab equipment</a:t>
            </a:r>
          </a:p>
          <a:p>
            <a:pPr lvl="1"/>
            <a:r>
              <a:rPr lang="en-US" dirty="0" smtClean="0"/>
              <a:t>Non traditional sports equipment (lacrosse, cup stacking, </a:t>
            </a:r>
            <a:r>
              <a:rPr lang="en-US" dirty="0" err="1" smtClean="0"/>
              <a:t>speedminton</a:t>
            </a:r>
            <a:r>
              <a:rPr lang="en-US" dirty="0" smtClean="0"/>
              <a:t>, etc…)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184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7619999" cy="1325563"/>
          </a:xfrm>
        </p:spPr>
        <p:txBody>
          <a:bodyPr/>
          <a:lstStyle/>
          <a:p>
            <a:r>
              <a:rPr lang="en-US" sz="3200" dirty="0" smtClean="0"/>
              <a:t>Sustainability:  District Wide Assessments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6850" indent="0">
              <a:buNone/>
            </a:pPr>
            <a:r>
              <a:rPr lang="en-US" sz="1800" b="1" dirty="0" smtClean="0"/>
              <a:t>Baseline Fitness Test (Fall) and Official Fitness Test (Spring)</a:t>
            </a:r>
          </a:p>
          <a:p>
            <a:pPr marL="482600" lvl="1" indent="0">
              <a:buNone/>
            </a:pPr>
            <a:r>
              <a:rPr lang="en-US" sz="1800" dirty="0" smtClean="0"/>
              <a:t>Administered as a district “quarterly” with other subjects</a:t>
            </a:r>
          </a:p>
          <a:p>
            <a:pPr marL="482600" lvl="1" indent="0">
              <a:buNone/>
            </a:pPr>
            <a:r>
              <a:rPr lang="en-US" sz="1800" dirty="0" smtClean="0"/>
              <a:t>Results on district server – teachers and administrators have access</a:t>
            </a:r>
          </a:p>
          <a:p>
            <a:pPr marL="482600" lvl="1" indent="0">
              <a:buNone/>
            </a:pPr>
            <a:r>
              <a:rPr lang="en-US" sz="1800" dirty="0" smtClean="0"/>
              <a:t>Teachers review data and adjust instruction to prepare for PFT</a:t>
            </a:r>
          </a:p>
          <a:p>
            <a:pPr marL="482600" lvl="1" indent="0">
              <a:buNone/>
            </a:pPr>
            <a:r>
              <a:rPr lang="en-US" sz="1800" dirty="0" smtClean="0"/>
              <a:t>Students/parents provided a print out of results for both Fall and Spring</a:t>
            </a:r>
          </a:p>
          <a:p>
            <a:pPr marL="185420" indent="0">
              <a:buNone/>
            </a:pPr>
            <a:r>
              <a:rPr lang="en-US" sz="1800" b="1" dirty="0" smtClean="0"/>
              <a:t>Fall End of Course</a:t>
            </a:r>
          </a:p>
          <a:p>
            <a:pPr marL="482600" lvl="1" indent="0">
              <a:buNone/>
            </a:pPr>
            <a:r>
              <a:rPr lang="en-US" sz="1800" dirty="0" smtClean="0"/>
              <a:t>Written assessment on physical fitness content standards.</a:t>
            </a:r>
          </a:p>
          <a:p>
            <a:pPr marL="482600" lvl="1" indent="0">
              <a:buNone/>
            </a:pPr>
            <a:r>
              <a:rPr lang="en-US" sz="1800" dirty="0" smtClean="0"/>
              <a:t>Students complete individual fitness plans based on results from Baseline Fitness Test</a:t>
            </a:r>
          </a:p>
          <a:p>
            <a:pPr marL="482600" lvl="1" indent="0">
              <a:buNone/>
            </a:pPr>
            <a:r>
              <a:rPr lang="en-US" sz="1800" dirty="0" smtClean="0"/>
              <a:t>Scores on IFP factored in fall EOC</a:t>
            </a:r>
          </a:p>
          <a:p>
            <a:pPr marL="185420" indent="0">
              <a:buNone/>
            </a:pPr>
            <a:r>
              <a:rPr lang="en-US" sz="1800" dirty="0" smtClean="0"/>
              <a:t>Spring End of Course</a:t>
            </a:r>
          </a:p>
          <a:p>
            <a:pPr marL="482600" lvl="1" indent="0">
              <a:buNone/>
            </a:pPr>
            <a:r>
              <a:rPr lang="en-US" sz="1800" dirty="0" smtClean="0"/>
              <a:t>Written assessment on motor skills content standards.</a:t>
            </a:r>
          </a:p>
          <a:p>
            <a:pPr marL="482600" lvl="1" indent="0">
              <a:buNone/>
            </a:pPr>
            <a:r>
              <a:rPr lang="en-US" sz="1600" dirty="0" smtClean="0"/>
              <a:t>Scores posted on district server –teachers and admin have access to results.</a:t>
            </a:r>
          </a:p>
          <a:p>
            <a:pPr marL="482600" lvl="1" indent="0">
              <a:buNone/>
            </a:pPr>
            <a:endParaRPr lang="en-US" sz="1800" dirty="0" smtClean="0"/>
          </a:p>
          <a:p>
            <a:pPr lvl="1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651427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Balance</a:t>
            </a:r>
            <a:endParaRPr lang="en-US" dirty="0"/>
          </a:p>
        </p:txBody>
      </p:sp>
      <p:pic>
        <p:nvPicPr>
          <p:cNvPr id="5" name="Content Placeholder 4" descr="balance beam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2823" y="1543152"/>
            <a:ext cx="1076191" cy="163809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196850" indent="0">
              <a:buNone/>
            </a:pPr>
            <a:r>
              <a:rPr lang="en-US" dirty="0" smtClean="0"/>
              <a:t>An even distribution of weight enabling someone or something to remain upright and steady.</a:t>
            </a:r>
            <a:endParaRPr lang="en-US" dirty="0"/>
          </a:p>
        </p:txBody>
      </p:sp>
      <p:pic>
        <p:nvPicPr>
          <p:cNvPr id="6" name="Picture 5" descr="dancer bala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9123" y="2430850"/>
            <a:ext cx="2619375" cy="1743075"/>
          </a:xfrm>
          <a:prstGeom prst="rect">
            <a:avLst/>
          </a:prstGeom>
        </p:spPr>
      </p:pic>
      <p:pic>
        <p:nvPicPr>
          <p:cNvPr id="8" name="Picture 7" descr="elepha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1200047"/>
            <a:ext cx="1981200" cy="1981200"/>
          </a:xfrm>
          <a:prstGeom prst="rect">
            <a:avLst/>
          </a:prstGeom>
        </p:spPr>
      </p:pic>
      <p:pic>
        <p:nvPicPr>
          <p:cNvPr id="9" name="Picture 8" descr="yoga balanc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4343400"/>
            <a:ext cx="2619375" cy="1743075"/>
          </a:xfrm>
          <a:prstGeom prst="rect">
            <a:avLst/>
          </a:prstGeom>
        </p:spPr>
      </p:pic>
      <p:pic>
        <p:nvPicPr>
          <p:cNvPr id="10" name="Picture 9" descr="woman yoga pos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1200" y="4038600"/>
            <a:ext cx="19050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89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Opposition</a:t>
            </a:r>
            <a:endParaRPr lang="en-US" dirty="0"/>
          </a:p>
        </p:txBody>
      </p:sp>
      <p:pic>
        <p:nvPicPr>
          <p:cNvPr id="5" name="Content Placeholder 4" descr="qb throw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2720" y="1619362"/>
            <a:ext cx="2552381" cy="179047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196850" indent="0">
              <a:buNone/>
            </a:pPr>
            <a:r>
              <a:rPr lang="en-US" dirty="0" smtClean="0"/>
              <a:t>The use of body parts on opposite sides of body to increase force and power.  </a:t>
            </a:r>
            <a:endParaRPr lang="en-US" dirty="0"/>
          </a:p>
        </p:txBody>
      </p:sp>
      <p:pic>
        <p:nvPicPr>
          <p:cNvPr id="6" name="Picture 5" descr="baseball throw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619362"/>
            <a:ext cx="2495238" cy="1828572"/>
          </a:xfrm>
          <a:prstGeom prst="rect">
            <a:avLst/>
          </a:prstGeom>
        </p:spPr>
      </p:pic>
      <p:pic>
        <p:nvPicPr>
          <p:cNvPr id="8" name="Picture 7" descr="javeline throw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4390" y="3776771"/>
            <a:ext cx="2619048" cy="1742857"/>
          </a:xfrm>
          <a:prstGeom prst="rect">
            <a:avLst/>
          </a:prstGeom>
        </p:spPr>
      </p:pic>
      <p:pic>
        <p:nvPicPr>
          <p:cNvPr id="9" name="Picture 8" descr="softball thro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4343400"/>
            <a:ext cx="225742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4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08100"/>
            <a:ext cx="7772400" cy="1132317"/>
          </a:xfrm>
        </p:spPr>
        <p:txBody>
          <a:bodyPr/>
          <a:lstStyle/>
          <a:p>
            <a:pPr>
              <a:buNone/>
            </a:pPr>
            <a:r>
              <a:rPr lang="en-US" sz="1800" dirty="0" smtClean="0"/>
              <a:t>When Karen throws the football, she steps with her left foot and throws with her right hand.  Which principle of biomechanics is she displaying?</a:t>
            </a:r>
          </a:p>
          <a:p>
            <a:pPr marL="788670" lvl="1" indent="-514350">
              <a:buFont typeface="+mj-lt"/>
              <a:buAutoNum type="alphaUcPeriod"/>
            </a:pPr>
            <a:r>
              <a:rPr lang="en-US" sz="1800" dirty="0" smtClean="0"/>
              <a:t>Force</a:t>
            </a:r>
          </a:p>
          <a:p>
            <a:pPr marL="788670" lvl="1" indent="-514350">
              <a:buFont typeface="+mj-lt"/>
              <a:buAutoNum type="alphaUcPeriod"/>
            </a:pPr>
            <a:r>
              <a:rPr lang="en-US" sz="1800" dirty="0" smtClean="0"/>
              <a:t>Inertia</a:t>
            </a:r>
          </a:p>
          <a:p>
            <a:pPr marL="788670" lvl="1" indent="-514350">
              <a:buFont typeface="+mj-lt"/>
              <a:buAutoNum type="alphaUcPeriod"/>
            </a:pPr>
            <a:r>
              <a:rPr lang="en-US" sz="1800" dirty="0" smtClean="0"/>
              <a:t>Rotary motion</a:t>
            </a:r>
          </a:p>
          <a:p>
            <a:pPr marL="788670" lvl="1" indent="-514350">
              <a:buFont typeface="+mj-lt"/>
              <a:buAutoNum type="alphaUcPeriod"/>
            </a:pPr>
            <a:r>
              <a:rPr lang="en-US" sz="1800" b="1" dirty="0" smtClean="0"/>
              <a:t>Opposition</a:t>
            </a:r>
            <a:endParaRPr lang="en-US" sz="1800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139" y="626097"/>
            <a:ext cx="7772400" cy="1582003"/>
          </a:xfrm>
        </p:spPr>
        <p:txBody>
          <a:bodyPr/>
          <a:lstStyle/>
          <a:p>
            <a:pPr>
              <a:buNone/>
            </a:pPr>
            <a:r>
              <a:rPr lang="en-US" sz="2000" dirty="0"/>
              <a:t>Example:  HSCII </a:t>
            </a:r>
            <a:r>
              <a:rPr lang="en-US" sz="2000" dirty="0" smtClean="0"/>
              <a:t>Motor </a:t>
            </a:r>
            <a:r>
              <a:rPr lang="en-US" sz="2000" dirty="0"/>
              <a:t>Knowledge Standards</a:t>
            </a:r>
          </a:p>
          <a:p>
            <a:pPr marL="196850" indent="0">
              <a:buNone/>
            </a:pPr>
            <a:endParaRPr lang="en-US" dirty="0"/>
          </a:p>
          <a:p>
            <a:pPr marL="196850" indent="0">
              <a:buNone/>
            </a:pPr>
            <a:r>
              <a:rPr lang="en-US" dirty="0" smtClean="0"/>
              <a:t>Which biomechanical principal is BEST described below?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496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132317"/>
            <a:ext cx="7772400" cy="3089367"/>
          </a:xfrm>
        </p:spPr>
        <p:txBody>
          <a:bodyPr>
            <a:normAutofit fontScale="92500" lnSpcReduction="20000"/>
          </a:bodyPr>
          <a:lstStyle/>
          <a:p>
            <a:pPr algn="l">
              <a:buNone/>
            </a:pPr>
            <a:r>
              <a:rPr lang="en-US" sz="2400" dirty="0" smtClean="0"/>
              <a:t>Example:  HSCII Fitness Knowledge Standards</a:t>
            </a:r>
          </a:p>
          <a:p>
            <a:pPr algn="l">
              <a:buNone/>
            </a:pPr>
            <a:endParaRPr lang="en-US" sz="2400" dirty="0"/>
          </a:p>
          <a:p>
            <a:pPr algn="l">
              <a:buNone/>
            </a:pPr>
            <a:r>
              <a:rPr lang="en-US" sz="2400" dirty="0" smtClean="0"/>
              <a:t>Ted </a:t>
            </a:r>
            <a:r>
              <a:rPr lang="en-US" sz="2400" dirty="0" smtClean="0"/>
              <a:t>wants to try out for the basketball team.  What type of conditioning should he engage in to help him prepare</a:t>
            </a:r>
            <a:r>
              <a:rPr lang="en-US" sz="2400" dirty="0" smtClean="0"/>
              <a:t>?</a:t>
            </a:r>
          </a:p>
          <a:p>
            <a:pPr algn="l">
              <a:buNone/>
            </a:pPr>
            <a:endParaRPr lang="en-US" sz="2400" dirty="0"/>
          </a:p>
          <a:p>
            <a:pPr marL="342900" indent="-342900" algn="l">
              <a:buAutoNum type="alphaUcPeriod"/>
            </a:pPr>
            <a:r>
              <a:rPr lang="en-US" sz="2400" dirty="0" err="1" smtClean="0"/>
              <a:t>Plyometrics</a:t>
            </a:r>
            <a:endParaRPr lang="en-US" sz="2400" dirty="0" smtClean="0"/>
          </a:p>
          <a:p>
            <a:pPr marL="342900" indent="-342900" algn="l">
              <a:buFont typeface="+mj-lt"/>
              <a:buAutoNum type="alphaUcPeriod"/>
            </a:pPr>
            <a:r>
              <a:rPr lang="en-US" sz="2400" dirty="0" smtClean="0"/>
              <a:t> Combination of long distance running and sprints</a:t>
            </a:r>
          </a:p>
          <a:p>
            <a:pPr marL="342900" indent="-342900" algn="l">
              <a:buFont typeface="+mj-lt"/>
              <a:buAutoNum type="alphaUcPeriod"/>
            </a:pPr>
            <a:r>
              <a:rPr lang="en-US" sz="2400" dirty="0" smtClean="0"/>
              <a:t>Stretching and core strengthening</a:t>
            </a:r>
          </a:p>
          <a:p>
            <a:pPr marL="342900" indent="-342900" algn="l">
              <a:buFont typeface="+mj-lt"/>
              <a:buAutoNum type="alphaUcPeriod"/>
            </a:pPr>
            <a:r>
              <a:rPr lang="en-US" sz="2400" b="1" dirty="0" smtClean="0"/>
              <a:t>All of the above</a:t>
            </a:r>
          </a:p>
          <a:p>
            <a:pPr marL="342900" indent="-342900" algn="l">
              <a:buAutoNum type="alphaUcPeriod"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9031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685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59"/>
            <a:ext cx="9144000" cy="680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24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</a:pPr>
            <a:r>
              <a:rPr sz="4600" b="0" i="0" u="none" strike="noStrike" cap="none" baseline="0">
                <a:solidFill>
                  <a:schemeClr val="dk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Meet bodybugg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4289424" cy="17850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342900" marR="0" lvl="0" indent="-228600" algn="l" rtl="0">
              <a:spcBef>
                <a:spcPts val="440"/>
              </a:spcBef>
              <a:buClr>
                <a:schemeClr val="accent1"/>
              </a:buClr>
              <a:buSzPct val="98484"/>
              <a:buFont typeface="Arial"/>
              <a:buChar char="•"/>
            </a:pPr>
            <a:r>
              <a:rPr sz="220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The bodybugg </a:t>
            </a:r>
            <a:r>
              <a:rPr sz="2200" b="0" i="0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works </a:t>
            </a:r>
            <a:r>
              <a:rPr sz="220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by keeping an accurate daily record of calories consumed vs. burned making it easier to </a:t>
            </a:r>
            <a:r>
              <a:rPr sz="2200" b="0" i="0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manage </a:t>
            </a:r>
            <a:r>
              <a:rPr sz="220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your weight</a:t>
            </a:r>
            <a:r>
              <a:rPr sz="2200" b="0" i="0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.</a:t>
            </a:r>
            <a:endParaRPr sz="2200" b="0" i="0" u="none" strike="noStrike" cap="none" baseline="0" dirty="0">
              <a:solidFill>
                <a:schemeClr val="dk1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</p:txBody>
      </p:sp>
      <p:pic>
        <p:nvPicPr>
          <p:cNvPr id="6" name="Content Placeholder 8" descr="bodybug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9825" y="1600199"/>
            <a:ext cx="2844800" cy="213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9825" y="3840435"/>
            <a:ext cx="2844800" cy="214443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Visibility:  News Release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36191"/>
            <a:ext cx="3736116" cy="45902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417636"/>
            <a:ext cx="3486150" cy="467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23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Visibility:  Teacher Resources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25452"/>
            <a:ext cx="6713304" cy="4375348"/>
          </a:xfrm>
        </p:spPr>
        <p:txBody>
          <a:bodyPr/>
          <a:lstStyle/>
          <a:p>
            <a:pPr marL="19685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20026"/>
            <a:ext cx="7150840" cy="417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37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457200" y="399876"/>
            <a:ext cx="7619999" cy="8925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r>
              <a:rPr dirty="0" smtClean="0"/>
              <a:t>Visibility</a:t>
            </a:r>
            <a:r>
              <a:rPr lang="en-US" dirty="0" smtClean="0"/>
              <a:t>:  District Employees</a:t>
            </a:r>
            <a:endParaRPr dirty="0"/>
          </a:p>
        </p:txBody>
      </p:sp>
      <p:sp>
        <p:nvSpPr>
          <p:cNvPr id="199" name="Shape 199"/>
          <p:cNvSpPr>
            <a:spLocks noGrp="1"/>
          </p:cNvSpPr>
          <p:nvPr>
            <p:ph type="body" idx="1"/>
          </p:nvPr>
        </p:nvSpPr>
        <p:spPr>
          <a:xfrm>
            <a:off x="457200" y="1536191"/>
            <a:ext cx="3657600" cy="459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351302" y="1340548"/>
            <a:ext cx="7323307" cy="498157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Visibility:  CAHPERD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39875"/>
            <a:ext cx="7744364" cy="496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56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Visibility &amp; District Support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685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199"/>
            <a:ext cx="7612078" cy="44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3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r>
              <a:rPr/>
              <a:t>District Level Support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xfrm>
            <a:off x="457200" y="1293236"/>
            <a:ext cx="7619999" cy="54145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pPr marL="0" marR="10160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i="1" dirty="0"/>
              <a:t>"Big congratulations go out to the Sweetwater students, their families and physical education teachers who worked hard to adopt healthy habits for eating and exercise for our students," </a:t>
            </a:r>
            <a:r>
              <a:rPr sz="1800" b="1" i="1" dirty="0"/>
              <a:t>said Sweetwater school board president Jim Cartmill</a:t>
            </a:r>
            <a:r>
              <a:rPr sz="1800" b="1" i="1" dirty="0" smtClean="0"/>
              <a:t>.</a:t>
            </a:r>
            <a:endParaRPr lang="en-US" sz="1800" b="1" i="1" dirty="0" smtClean="0"/>
          </a:p>
          <a:p>
            <a:pPr marL="0" marR="10160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800" b="1" i="1" dirty="0" smtClean="0"/>
          </a:p>
          <a:p>
            <a:pPr marL="0" marR="1016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 i="1" dirty="0"/>
              <a:t>Sweetwater schools are changing the way health and physical fitness are taught with a new approach to physical education. </a:t>
            </a:r>
            <a:r>
              <a:rPr lang="en-US" sz="1800" b="1" i="1" dirty="0"/>
              <a:t>Now 9th grade PE and 10th grade "Fit for Life" classes have replaced the emphasis on traditional team sports, athletic ability and competition with a focus on personal health and fitness goals</a:t>
            </a:r>
            <a:r>
              <a:rPr lang="en-US" sz="1800" b="1" i="1" dirty="0" smtClean="0"/>
              <a:t>.</a:t>
            </a:r>
          </a:p>
          <a:p>
            <a:pPr marL="0" marR="10160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800" b="1" i="1" dirty="0"/>
          </a:p>
          <a:p>
            <a:pPr marL="0" marR="1016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 b="1" dirty="0"/>
              <a:t>"Student health is a top priority for the Sweetwater District</a:t>
            </a:r>
            <a:r>
              <a:rPr lang="en-US" sz="1800" dirty="0"/>
              <a:t>," said Superintendent Dr. Jesus </a:t>
            </a:r>
            <a:r>
              <a:rPr lang="en-US" sz="1800" dirty="0" err="1"/>
              <a:t>Gandara</a:t>
            </a:r>
            <a:r>
              <a:rPr lang="en-US" sz="1800" dirty="0"/>
              <a:t>. "Fitness is an important component to learning</a:t>
            </a:r>
            <a:r>
              <a:rPr lang="en-US" sz="1800" dirty="0" smtClean="0"/>
              <a:t>.”</a:t>
            </a:r>
            <a:endParaRPr lang="en-US" sz="1800" b="1" i="1" dirty="0"/>
          </a:p>
          <a:p>
            <a:pPr marL="0" marR="101600" lvl="0" indent="0" rtl="0">
              <a:lnSpc>
                <a:spcPct val="115000"/>
              </a:lnSpc>
              <a:spcBef>
                <a:spcPts val="0"/>
              </a:spcBef>
            </a:pPr>
            <a:endParaRPr i="1" dirty="0"/>
          </a:p>
          <a:p>
            <a:endParaRPr i="1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10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1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10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</a:pPr>
            <a:r>
              <a:rPr sz="4600" b="0" i="0" u="none" strike="noStrike" cap="none" baseline="0" dirty="0">
                <a:solidFill>
                  <a:schemeClr val="dk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PEP Grant Results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idx="1"/>
          </p:nvPr>
        </p:nvSpPr>
        <p:spPr>
          <a:xfrm>
            <a:off x="457200" y="1417637"/>
            <a:ext cx="7619999" cy="57810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114300" indent="0">
              <a:buSzPct val="98484"/>
              <a:buNone/>
            </a:pPr>
            <a:r>
              <a:rPr lang="en-US" sz="2000" b="1" dirty="0" smtClean="0">
                <a:solidFill>
                  <a:srgbClr val="800000"/>
                </a:solidFill>
              </a:rPr>
              <a:t>Sustainability</a:t>
            </a:r>
          </a:p>
          <a:p>
            <a:pPr marL="114300" marR="0" lvl="0" indent="0" algn="l" rtl="0">
              <a:spcBef>
                <a:spcPts val="480"/>
              </a:spcBef>
              <a:buClr>
                <a:schemeClr val="accent1"/>
              </a:buClr>
              <a:buSzPct val="142156"/>
              <a:buNone/>
            </a:pPr>
            <a:r>
              <a:rPr lang="en-US" sz="2000" dirty="0" smtClean="0"/>
              <a:t>Teachers trained in</a:t>
            </a:r>
          </a:p>
          <a:p>
            <a:pPr marL="457200" marR="0" lvl="0" indent="-342900" algn="l" rtl="0">
              <a:spcBef>
                <a:spcPts val="480"/>
              </a:spcBef>
              <a:buClr>
                <a:schemeClr val="accent1"/>
              </a:buClr>
              <a:buSzPct val="142156"/>
              <a:buFont typeface="Wingdings" charset="2"/>
              <a:buChar char="ü"/>
            </a:pPr>
            <a:r>
              <a:rPr lang="en-US" sz="2000" baseline="0" dirty="0" smtClean="0"/>
              <a:t>SPARK</a:t>
            </a:r>
          </a:p>
          <a:p>
            <a:pPr marL="457200" marR="0" lvl="0" indent="-342900" algn="l" rtl="0">
              <a:spcBef>
                <a:spcPts val="480"/>
              </a:spcBef>
              <a:buClr>
                <a:schemeClr val="accent1"/>
              </a:buClr>
              <a:buSzPct val="142156"/>
              <a:buFont typeface="Wingdings" charset="2"/>
              <a:buChar char="ü"/>
            </a:pPr>
            <a:r>
              <a:rPr lang="en-US" sz="2000" b="0" i="0" u="none" strike="noStrike" cap="none" dirty="0" smtClean="0">
                <a:solidFill>
                  <a:schemeClr val="dk1"/>
                </a:solidFill>
                <a:sym typeface="Arial" panose="00000000000000000000"/>
              </a:rPr>
              <a:t>Model Content Standards</a:t>
            </a:r>
          </a:p>
          <a:p>
            <a:pPr marL="457200" marR="0" lvl="0" indent="-342900" algn="l" rtl="0">
              <a:spcBef>
                <a:spcPts val="480"/>
              </a:spcBef>
              <a:buClr>
                <a:schemeClr val="accent1"/>
              </a:buClr>
              <a:buSzPct val="142156"/>
              <a:buFont typeface="Wingdings" charset="2"/>
              <a:buChar char="ü"/>
            </a:pPr>
            <a:r>
              <a:rPr lang="en-US" sz="2000" baseline="0" dirty="0" smtClean="0"/>
              <a:t>Fitnessgram protocol</a:t>
            </a:r>
          </a:p>
          <a:p>
            <a:pPr marL="457200" marR="0" lvl="0" indent="-342900" algn="l" rtl="0">
              <a:spcBef>
                <a:spcPts val="480"/>
              </a:spcBef>
              <a:buClr>
                <a:schemeClr val="accent1"/>
              </a:buClr>
              <a:buSzPct val="142156"/>
              <a:buFont typeface="Wingdings" charset="2"/>
              <a:buChar char="ü"/>
            </a:pPr>
            <a:r>
              <a:rPr lang="en-US" sz="2000" b="0" i="0" u="none" strike="noStrike" cap="none" dirty="0" smtClean="0">
                <a:solidFill>
                  <a:schemeClr val="dk1"/>
                </a:solidFill>
                <a:sym typeface="Arial" panose="00000000000000000000"/>
              </a:rPr>
              <a:t>Bodybuggs</a:t>
            </a:r>
          </a:p>
          <a:p>
            <a:pPr marL="114300" marR="0" lvl="0" indent="0" algn="l" rtl="0">
              <a:spcBef>
                <a:spcPts val="480"/>
              </a:spcBef>
              <a:buClr>
                <a:schemeClr val="accent1"/>
              </a:buClr>
              <a:buSzPct val="142156"/>
              <a:buNone/>
            </a:pPr>
            <a:r>
              <a:rPr lang="en-US" sz="2000" baseline="0" dirty="0" smtClean="0"/>
              <a:t>Curriculum </a:t>
            </a:r>
          </a:p>
          <a:p>
            <a:pPr marL="457200" indent="-342900">
              <a:spcBef>
                <a:spcPts val="480"/>
              </a:spcBef>
              <a:buSzPct val="142156"/>
              <a:buFont typeface="Wingdings" charset="2"/>
              <a:buChar char="ü"/>
            </a:pPr>
            <a:r>
              <a:rPr lang="en-US" sz="2000" b="0" i="0" u="none" strike="noStrike" cap="none" dirty="0" smtClean="0">
                <a:solidFill>
                  <a:schemeClr val="dk1"/>
                </a:solidFill>
                <a:sym typeface="Arial" panose="00000000000000000000"/>
              </a:rPr>
              <a:t>Grade level, standards based</a:t>
            </a:r>
          </a:p>
          <a:p>
            <a:pPr marL="457200" indent="-342900">
              <a:spcBef>
                <a:spcPts val="480"/>
              </a:spcBef>
              <a:buSzPct val="142156"/>
              <a:buFont typeface="Wingdings" charset="2"/>
              <a:buChar char="ü"/>
            </a:pPr>
            <a:r>
              <a:rPr lang="en-US" sz="2000" dirty="0" smtClean="0"/>
              <a:t>Baseline and Official PFT for all students</a:t>
            </a:r>
          </a:p>
          <a:p>
            <a:pPr marL="457200" indent="-342900">
              <a:spcBef>
                <a:spcPts val="480"/>
              </a:spcBef>
              <a:buSzPct val="142156"/>
              <a:buFont typeface="Wingdings" charset="2"/>
              <a:buChar char="ü"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sym typeface="Arial" panose="00000000000000000000"/>
              </a:rPr>
              <a:t>End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sym typeface="Arial" panose="00000000000000000000"/>
              </a:rPr>
              <a:t> of Course written assessments posted on district server/data used to inform future instruction</a:t>
            </a:r>
          </a:p>
          <a:p>
            <a:pPr marL="114300" indent="0">
              <a:spcBef>
                <a:spcPts val="480"/>
              </a:spcBef>
              <a:buSzPct val="142156"/>
              <a:buNone/>
            </a:pPr>
            <a:r>
              <a:rPr lang="en-US" sz="2000" dirty="0" smtClean="0"/>
              <a:t>Fitnessgram results</a:t>
            </a:r>
          </a:p>
          <a:p>
            <a:pPr marL="457200" indent="-342900">
              <a:spcBef>
                <a:spcPts val="480"/>
              </a:spcBef>
              <a:buSzPct val="142156"/>
              <a:buFont typeface="Wingdings" charset="2"/>
              <a:buChar char="ü"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sym typeface="Arial" panose="00000000000000000000"/>
              </a:rPr>
              <a:t>2008 SUHSD </a:t>
            </a:r>
            <a:r>
              <a:rPr lang="en-US" sz="2000" b="1" i="0" u="none" strike="noStrike" cap="none" baseline="0" dirty="0" smtClean="0">
                <a:solidFill>
                  <a:schemeClr val="dk1"/>
                </a:solidFill>
                <a:sym typeface="Arial" panose="00000000000000000000"/>
              </a:rPr>
              <a:t>6 points below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sym typeface="Arial" panose="00000000000000000000"/>
              </a:rPr>
              <a:t>state scores</a:t>
            </a:r>
          </a:p>
          <a:p>
            <a:pPr marL="457200" indent="-342900">
              <a:spcBef>
                <a:spcPts val="480"/>
              </a:spcBef>
              <a:buSzPct val="142156"/>
              <a:buFont typeface="Wingdings" charset="2"/>
              <a:buChar char="ü"/>
            </a:pPr>
            <a:r>
              <a:rPr lang="en-US" sz="2000" b="1" dirty="0" smtClean="0">
                <a:solidFill>
                  <a:srgbClr val="800000"/>
                </a:solidFill>
              </a:rPr>
              <a:t>2011 SUHSD 20 points above state scores</a:t>
            </a:r>
            <a:endParaRPr lang="en-US" sz="2000" b="1" i="0" u="none" strike="noStrike" cap="none" baseline="0" dirty="0" smtClean="0">
              <a:solidFill>
                <a:srgbClr val="800000"/>
              </a:solidFill>
              <a:sym typeface="Arial" panose="00000000000000000000"/>
            </a:endParaRPr>
          </a:p>
          <a:p>
            <a:pPr marL="114300" marR="0" lvl="0" indent="0" algn="l" rtl="0">
              <a:spcBef>
                <a:spcPts val="480"/>
              </a:spcBef>
              <a:buClr>
                <a:schemeClr val="accent1"/>
              </a:buClr>
              <a:buSzPct val="142156"/>
              <a:buNone/>
            </a:pPr>
            <a:endParaRPr lang="en-US" sz="2000" dirty="0"/>
          </a:p>
          <a:p>
            <a:pPr marL="196850" indent="0">
              <a:buNone/>
            </a:pPr>
            <a:endParaRPr sz="1400" b="0" i="0" u="none" strike="noStrike" cap="none" baseline="0" dirty="0">
              <a:solidFill>
                <a:schemeClr val="dk1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http://</a:t>
            </a:r>
            <a:r>
              <a:rPr lang="en-US" sz="4000" dirty="0" err="1"/>
              <a:t>www.sweetwaterpe.org</a:t>
            </a:r>
            <a:r>
              <a:rPr lang="en-US" sz="4000" dirty="0"/>
              <a:t>/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685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89" y="1250939"/>
            <a:ext cx="7733211" cy="482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15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</a:pPr>
            <a:r>
              <a:rPr sz="4600" b="0" i="0" u="none" strike="noStrike" cap="none" baseline="0">
                <a:solidFill>
                  <a:schemeClr val="dk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Contact Info</a:t>
            </a:r>
          </a:p>
        </p:txBody>
      </p:sp>
      <p:sp>
        <p:nvSpPr>
          <p:cNvPr id="249" name="Shape 24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199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114300" marR="0" lvl="0" indent="0" algn="l" rtl="0">
              <a:spcBef>
                <a:spcPts val="440"/>
              </a:spcBef>
              <a:buClr>
                <a:schemeClr val="accent1"/>
              </a:buClr>
              <a:buSzPct val="25000"/>
              <a:buFont typeface="Arial"/>
            </a:pPr>
            <a:r>
              <a:rPr sz="14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Dr. Kimberly Butler, NBCT</a:t>
            </a:r>
          </a:p>
          <a:p>
            <a:pPr marL="114300" marR="0" lvl="0" indent="0" algn="l" rtl="0">
              <a:spcBef>
                <a:spcPts val="440"/>
              </a:spcBef>
              <a:buClr>
                <a:schemeClr val="accent1"/>
              </a:buClr>
              <a:buSzPct val="25000"/>
              <a:buFont typeface="Arial"/>
            </a:pPr>
            <a:r>
              <a:rPr sz="14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PEP Grant Director, Sweetwater Physical Education Curriculum Specialist</a:t>
            </a:r>
          </a:p>
          <a:p>
            <a:pPr marL="114300" marR="0" lvl="0" indent="0" algn="l" rtl="0">
              <a:spcBef>
                <a:spcPts val="440"/>
              </a:spcBef>
              <a:buClr>
                <a:schemeClr val="accent1"/>
              </a:buClr>
              <a:buSzPct val="25000"/>
              <a:buFont typeface="Arial"/>
            </a:pPr>
            <a:r>
              <a:rPr sz="14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Phone:  619-585-6082</a:t>
            </a:r>
          </a:p>
          <a:p>
            <a:pPr marL="114300" marR="0" lvl="0" indent="0" algn="l" rtl="0">
              <a:spcBef>
                <a:spcPts val="440"/>
              </a:spcBef>
              <a:buClr>
                <a:schemeClr val="accent1"/>
              </a:buClr>
              <a:buSzPct val="25000"/>
              <a:buFont typeface="Arial"/>
            </a:pPr>
            <a:r>
              <a:rPr sz="14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Email:  </a:t>
            </a:r>
            <a:r>
              <a:rPr sz="1400" b="0" i="0" u="sng" strike="noStrike" cap="none" baseline="0">
                <a:solidFill>
                  <a:schemeClr val="hlink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  <a:hlinkClick r:id="rId3"/>
              </a:rPr>
              <a:t>kimberly.butler@sweetwaterschools.org</a:t>
            </a:r>
          </a:p>
          <a:p>
            <a:endParaRPr sz="1400" b="0" i="0" u="sng" strike="noStrike" cap="none" baseline="0">
              <a:solidFill>
                <a:schemeClr val="hlink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  <a:hlinkClick r:id="rId3"/>
            </a:endParaRPr>
          </a:p>
          <a:p>
            <a:pPr marL="114300" marR="0" lvl="0" indent="0" algn="l" rtl="0">
              <a:spcBef>
                <a:spcPts val="440"/>
              </a:spcBef>
              <a:buClr>
                <a:schemeClr val="accent1"/>
              </a:buClr>
              <a:buSzPct val="25000"/>
              <a:buFont typeface="Arial"/>
            </a:pPr>
            <a:r>
              <a:rPr sz="14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Danielle Cherry</a:t>
            </a:r>
          </a:p>
          <a:p>
            <a:pPr marL="114300" marR="0" lvl="0" indent="0" algn="l" rtl="0">
              <a:spcBef>
                <a:spcPts val="440"/>
              </a:spcBef>
              <a:buClr>
                <a:schemeClr val="accent1"/>
              </a:buClr>
              <a:buSzPct val="25000"/>
              <a:buFont typeface="Arial"/>
            </a:pPr>
            <a:r>
              <a:rPr sz="14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Assistant PEP Grant Director</a:t>
            </a:r>
          </a:p>
          <a:p>
            <a:pPr marL="114300" marR="0" lvl="0" indent="0" algn="l" rtl="0">
              <a:spcBef>
                <a:spcPts val="440"/>
              </a:spcBef>
              <a:buClr>
                <a:schemeClr val="accent1"/>
              </a:buClr>
              <a:buSzPct val="25000"/>
              <a:buFont typeface="Arial"/>
            </a:pPr>
            <a:r>
              <a:rPr sz="14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Email:  </a:t>
            </a:r>
            <a:r>
              <a:rPr sz="1400" b="0" i="0" u="sng" strike="noStrike" cap="none" baseline="0">
                <a:solidFill>
                  <a:schemeClr val="hlink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  <a:hlinkClick r:id="rId4"/>
              </a:rPr>
              <a:t>danielle.cherry@sweetwaterschools.org</a:t>
            </a:r>
          </a:p>
          <a:p>
            <a:endParaRPr sz="1400" b="0" i="0" u="sng" strike="noStrike" cap="none" baseline="0">
              <a:solidFill>
                <a:schemeClr val="hlink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  <a:hlinkClick r:id="rId4"/>
            </a:endParaRPr>
          </a:p>
          <a:p>
            <a:pPr marL="114300" marR="0" lvl="0" indent="0" algn="l" rtl="0">
              <a:spcBef>
                <a:spcPts val="440"/>
              </a:spcBef>
              <a:buClr>
                <a:schemeClr val="accent1"/>
              </a:buClr>
              <a:buSzPct val="25000"/>
              <a:buFont typeface="Arial"/>
            </a:pPr>
            <a:r>
              <a:rPr sz="14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Allison Fletcher</a:t>
            </a:r>
          </a:p>
          <a:p>
            <a:pPr marL="114300" marR="0" lvl="0" indent="0" algn="l" rtl="0">
              <a:spcBef>
                <a:spcPts val="440"/>
              </a:spcBef>
              <a:buClr>
                <a:schemeClr val="accent1"/>
              </a:buClr>
              <a:buSzPct val="25000"/>
              <a:buFont typeface="Arial"/>
            </a:pPr>
            <a:r>
              <a:rPr sz="14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Featured in “Exemplary Site Visits” from San Diego County Office of Education for her implementation of bodybuggs with the SPARK high school curriculum.</a:t>
            </a:r>
          </a:p>
          <a:p>
            <a:pPr marL="114300" marR="0" lvl="0" indent="0" algn="l" rtl="0">
              <a:spcBef>
                <a:spcPts val="440"/>
              </a:spcBef>
              <a:buClr>
                <a:schemeClr val="accent1"/>
              </a:buClr>
              <a:buSzPct val="25000"/>
              <a:buFont typeface="Arial"/>
            </a:pPr>
            <a:r>
              <a:rPr sz="14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Email:  </a:t>
            </a:r>
            <a:r>
              <a:rPr sz="1400" b="0" i="0" u="sng" strike="noStrike" cap="none" baseline="0">
                <a:solidFill>
                  <a:schemeClr val="hlink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  <a:hlinkClick r:id="rId5"/>
              </a:rPr>
              <a:t>allison.fletcher@sweetwaterschools.org</a:t>
            </a:r>
          </a:p>
          <a:p>
            <a:endParaRPr sz="1400" b="0" i="0" u="sng" strike="noStrike" cap="none" baseline="0">
              <a:solidFill>
                <a:schemeClr val="hlink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  <a:hlinkClick r:id="rId5"/>
            </a:endParaRPr>
          </a:p>
          <a:p>
            <a:pPr marL="114300" marR="0" lvl="0" indent="0" algn="l" rtl="0">
              <a:spcBef>
                <a:spcPts val="440"/>
              </a:spcBef>
              <a:buClr>
                <a:schemeClr val="accent1"/>
              </a:buClr>
              <a:buSzPct val="25000"/>
              <a:buFont typeface="Arial"/>
            </a:pPr>
            <a:r>
              <a:rPr sz="14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Sweetwater Physical Education Website:  </a:t>
            </a:r>
            <a:r>
              <a:rPr sz="1400" b="0" i="0" u="sng" strike="noStrike" cap="none" baseline="0">
                <a:solidFill>
                  <a:schemeClr val="hlink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  <a:hlinkClick r:id="rId6"/>
              </a:rPr>
              <a:t>http://www.sweetwaterpe.org/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457200" y="446047"/>
            <a:ext cx="7619999" cy="8001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</a:pPr>
            <a:r>
              <a:rPr sz="4600" b="0" i="0" u="none" strike="noStrike" cap="none" baseline="0" dirty="0">
                <a:solidFill>
                  <a:schemeClr val="dk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Why bodybuggs</a:t>
            </a:r>
            <a:r>
              <a:rPr sz="4600" b="0" i="0" u="none" strike="noStrike" cap="none" baseline="0" dirty="0" smtClean="0">
                <a:solidFill>
                  <a:schemeClr val="dk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?</a:t>
            </a:r>
            <a:r>
              <a:rPr lang="en-US" sz="4600" b="0" i="0" u="none" strike="noStrike" cap="none" baseline="0" dirty="0" smtClean="0">
                <a:solidFill>
                  <a:schemeClr val="dk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  </a:t>
            </a:r>
            <a:endParaRPr sz="4600" b="0" i="0" u="none" strike="noStrike" cap="none" baseline="0" dirty="0">
              <a:solidFill>
                <a:schemeClr val="dk2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5035550" cy="41395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342900" marR="0" lvl="0" indent="-228600" algn="l" rtl="0">
              <a:spcBef>
                <a:spcPts val="440"/>
              </a:spcBef>
              <a:buClr>
                <a:schemeClr val="accent1"/>
              </a:buClr>
              <a:buSzPct val="98484"/>
              <a:buFont typeface="Arial"/>
              <a:buChar char="•"/>
            </a:pPr>
            <a:r>
              <a:rPr sz="2200" b="0" i="0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Sweetwater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’s </a:t>
            </a:r>
            <a:r>
              <a:rPr sz="2200" b="0" i="0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PEP </a:t>
            </a:r>
            <a:r>
              <a:rPr lang="en-US" dirty="0"/>
              <a:t>g</a:t>
            </a:r>
            <a:r>
              <a:rPr sz="2200" b="0" i="0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rant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identified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these </a:t>
            </a:r>
            <a:r>
              <a:rPr sz="2200" b="1" i="1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needs</a:t>
            </a:r>
            <a:r>
              <a:rPr sz="2200" b="0" i="0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:</a:t>
            </a:r>
            <a:endParaRPr lang="en-US" sz="2200" b="0" i="0" u="none" strike="noStrike" cap="none" baseline="0" dirty="0" smtClean="0">
              <a:solidFill>
                <a:schemeClr val="dk1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342900" marR="0" lvl="0" indent="-228600" algn="l" rtl="0">
              <a:spcBef>
                <a:spcPts val="440"/>
              </a:spcBef>
              <a:buClr>
                <a:schemeClr val="accent1"/>
              </a:buClr>
              <a:buSzPct val="98484"/>
              <a:buFont typeface="Arial"/>
              <a:buChar char="•"/>
            </a:pPr>
            <a:endParaRPr sz="2200" b="0" i="0" u="none" strike="noStrike" cap="none" baseline="0" dirty="0">
              <a:solidFill>
                <a:schemeClr val="dk1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640080" marR="0" lvl="1" indent="-233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dirty="0" smtClean="0"/>
              <a:t>Many s</a:t>
            </a:r>
            <a:r>
              <a:rPr sz="2000" b="0" i="0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tudents </a:t>
            </a:r>
            <a:r>
              <a:rPr sz="2000" i="0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not </a:t>
            </a:r>
            <a:r>
              <a:rPr sz="200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healthy </a:t>
            </a:r>
            <a:r>
              <a:rPr sz="200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based on Fitnessgram </a:t>
            </a:r>
            <a:r>
              <a:rPr sz="2000" b="0" i="0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data.</a:t>
            </a:r>
            <a:endParaRPr sz="2000" b="0" i="0" u="none" strike="noStrike" cap="none" baseline="0" dirty="0">
              <a:solidFill>
                <a:schemeClr val="dk1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640080" marR="0" lvl="1" indent="-233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</a:pPr>
            <a:r>
              <a:rPr sz="200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Students </a:t>
            </a:r>
            <a:r>
              <a:rPr sz="2000" b="0" i="0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not </a:t>
            </a:r>
            <a:r>
              <a:rPr sz="200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provided a standards based physical education curriculum</a:t>
            </a:r>
            <a:r>
              <a:rPr sz="2000" b="0" i="0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.</a:t>
            </a:r>
            <a:endParaRPr sz="2000" b="0" i="0" u="none" strike="noStrike" cap="none" baseline="0" dirty="0">
              <a:solidFill>
                <a:schemeClr val="dk1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640080" marR="0" lvl="1" indent="-233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</a:pPr>
            <a:r>
              <a:rPr sz="200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Students who failed the </a:t>
            </a:r>
            <a:r>
              <a:rPr sz="2000" b="0" i="0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Fitnessgram </a:t>
            </a:r>
            <a:r>
              <a:rPr sz="200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enrolled in an intervention </a:t>
            </a:r>
            <a:r>
              <a:rPr sz="2000" b="0" i="0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course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: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  </a:t>
            </a:r>
            <a:r>
              <a:rPr lang="en-US" sz="2000" b="1" i="0" u="none" strike="noStrike" cap="none" dirty="0" smtClean="0">
                <a:solidFill>
                  <a:srgbClr val="8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Fitness for Life</a:t>
            </a:r>
          </a:p>
          <a:p>
            <a:pPr marL="640080" marR="0" lvl="1" indent="-233680" algn="l" rtl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dirty="0" smtClean="0"/>
              <a:t>Challenging to motivate students to prepare for Fitnessgram</a:t>
            </a:r>
            <a:r>
              <a:rPr sz="2000" b="0" i="0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.</a:t>
            </a:r>
            <a:endParaRPr sz="2000" b="0" i="0" u="none" strike="noStrike" cap="none" baseline="0" dirty="0">
              <a:solidFill>
                <a:schemeClr val="dk1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</p:txBody>
      </p:sp>
      <p:pic>
        <p:nvPicPr>
          <p:cNvPr id="4" name="Picture 7" descr="C:\Users\Dr. Edward M. Slover\Desktop\Apex-BB-DD-sil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4" y="1246226"/>
            <a:ext cx="2055481" cy="138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824" y="3777922"/>
            <a:ext cx="2238375" cy="247682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685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00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</a:pPr>
            <a:r>
              <a:rPr sz="4600" b="0" i="0" u="none" strike="noStrike" cap="none" baseline="0">
                <a:solidFill>
                  <a:schemeClr val="dk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Teachers’ </a:t>
            </a:r>
            <a:r>
              <a:rPr/>
              <a:t>I</a:t>
            </a:r>
            <a:r>
              <a:rPr sz="4600" b="0" i="0" u="none" strike="noStrike" cap="none" baseline="0">
                <a:solidFill>
                  <a:schemeClr val="dk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mpressions o</a:t>
            </a:r>
            <a:r>
              <a:rPr/>
              <a:t>f</a:t>
            </a:r>
            <a:r>
              <a:rPr sz="4600" b="0" i="0" u="none" strike="noStrike" cap="none" baseline="0">
                <a:solidFill>
                  <a:schemeClr val="dk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 bodybuggs 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ctr" rtl="0">
              <a:spcBef>
                <a:spcPts val="400"/>
              </a:spcBef>
              <a:buClr>
                <a:schemeClr val="accent1"/>
              </a:buClr>
              <a:buSzPct val="25000"/>
              <a:buFont typeface="Arial"/>
            </a:pPr>
            <a:r>
              <a:rPr sz="2000" b="1" i="0" u="none" strike="noStrike" cap="none" baseline="0">
                <a:solidFill>
                  <a:schemeClr val="dk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Positives</a:t>
            </a:r>
          </a:p>
        </p:txBody>
      </p:sp>
      <p:sp>
        <p:nvSpPr>
          <p:cNvPr id="134" name="Shape 134"/>
          <p:cNvSpPr>
            <a:spLocks noGrp="1"/>
          </p:cNvSpPr>
          <p:nvPr>
            <p:ph type="body" idx="2"/>
          </p:nvPr>
        </p:nvSpPr>
        <p:spPr>
          <a:xfrm>
            <a:off x="457200" y="2174875"/>
            <a:ext cx="4104599" cy="395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342900" marR="0" lvl="0" indent="-228600" algn="l" rtl="0">
              <a:spcBef>
                <a:spcPts val="480"/>
              </a:spcBef>
              <a:buClr>
                <a:schemeClr val="accent1"/>
              </a:buClr>
              <a:buSzPct val="134259"/>
              <a:buFont typeface="Arial"/>
              <a:buChar char="•"/>
            </a:pPr>
            <a:r>
              <a: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Least likely students are highly motivated for activity.</a:t>
            </a:r>
          </a:p>
          <a:p>
            <a:pPr marL="342900" marR="0" lvl="0" indent="-228600" algn="l" rtl="0">
              <a:spcBef>
                <a:spcPts val="480"/>
              </a:spcBef>
              <a:buClr>
                <a:schemeClr val="accent1"/>
              </a:buClr>
              <a:buSzPct val="134259"/>
              <a:buFont typeface="Arial"/>
              <a:buChar char="•"/>
            </a:pPr>
            <a:r>
              <a: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Students learn how to self manage caloric balance.</a:t>
            </a:r>
          </a:p>
          <a:p>
            <a:pPr marL="342900" marR="0" lvl="0" indent="-228600" algn="l" rtl="0">
              <a:spcBef>
                <a:spcPts val="480"/>
              </a:spcBef>
              <a:buClr>
                <a:schemeClr val="accent1"/>
              </a:buClr>
              <a:buSzPct val="134259"/>
              <a:buFont typeface="Arial"/>
              <a:buChar char="•"/>
            </a:pPr>
            <a:r>
              <a: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Supports physical fitness knowledge standards and curriculum.</a:t>
            </a:r>
          </a:p>
          <a:p>
            <a:pPr marL="342900" marR="0" lvl="0" indent="-228600" algn="l" rtl="0">
              <a:spcBef>
                <a:spcPts val="480"/>
              </a:spcBef>
              <a:buClr>
                <a:schemeClr val="accent1"/>
              </a:buClr>
              <a:buSzPct val="134259"/>
              <a:buFont typeface="Arial"/>
              <a:buChar char="•"/>
            </a:pPr>
            <a:r>
              <a: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Indication of parental involvement is favorable. </a:t>
            </a:r>
          </a:p>
          <a:p>
            <a:pPr marL="342900" marR="0" lvl="0" indent="-228600" algn="l" rtl="0">
              <a:spcBef>
                <a:spcPts val="480"/>
              </a:spcBef>
              <a:buClr>
                <a:schemeClr val="accent1"/>
              </a:buClr>
              <a:buSzPct val="134259"/>
              <a:buFont typeface="Arial"/>
              <a:buChar char="•"/>
            </a:pPr>
            <a:r>
              <a: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Strong indication of student weight loss.</a:t>
            </a:r>
          </a:p>
          <a:p>
            <a:pPr marL="342900" marR="0" lvl="0" indent="-228600" algn="l" rtl="0">
              <a:spcBef>
                <a:spcPts val="480"/>
              </a:spcBef>
              <a:buClr>
                <a:schemeClr val="accent1"/>
              </a:buClr>
              <a:buSzPct val="134259"/>
              <a:buFont typeface="Arial"/>
              <a:buChar char="•"/>
            </a:pPr>
            <a:r>
              <a: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Sustainability, indication that students are keeping the weight off.</a:t>
            </a:r>
          </a:p>
          <a:p>
            <a:endParaRPr sz="1800" b="0" i="0" u="none" strike="noStrike" cap="none" baseline="0">
              <a:solidFill>
                <a:schemeClr val="dk1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</p:txBody>
      </p:sp>
      <p:sp>
        <p:nvSpPr>
          <p:cNvPr id="135" name="Shape 135"/>
          <p:cNvSpPr>
            <a:spLocks noGrp="1"/>
          </p:cNvSpPr>
          <p:nvPr>
            <p:ph type="body" idx="3"/>
          </p:nvPr>
        </p:nvSpPr>
        <p:spPr>
          <a:xfrm>
            <a:off x="4419600" y="1535112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ctr" rtl="0">
              <a:spcBef>
                <a:spcPts val="400"/>
              </a:spcBef>
              <a:buClr>
                <a:schemeClr val="accent1"/>
              </a:buClr>
              <a:buSzPct val="25000"/>
              <a:buFont typeface="Arial"/>
            </a:pPr>
            <a:r>
              <a:rPr sz="2000" b="1" i="0" u="none" strike="noStrike" cap="none" baseline="0">
                <a:solidFill>
                  <a:schemeClr val="dk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Negatives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4"/>
          </p:nvPr>
        </p:nvSpPr>
        <p:spPr>
          <a:xfrm>
            <a:off x="4419600" y="2174875"/>
            <a:ext cx="3657600" cy="39512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342900" marR="0" lvl="0" indent="-228600" algn="l" rtl="0">
              <a:spcBef>
                <a:spcPts val="480"/>
              </a:spcBef>
              <a:buClr>
                <a:schemeClr val="accent1"/>
              </a:buClr>
              <a:buSzPct val="134259"/>
              <a:buFont typeface="Arial"/>
              <a:buChar char="•"/>
            </a:pPr>
            <a:r>
              <a: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Time intensive to set up.</a:t>
            </a:r>
          </a:p>
          <a:p>
            <a:pPr marL="342900" marR="0" lvl="0" indent="-228600" algn="l" rtl="0">
              <a:spcBef>
                <a:spcPts val="480"/>
              </a:spcBef>
              <a:buClr>
                <a:schemeClr val="accent1"/>
              </a:buClr>
              <a:buSzPct val="134259"/>
              <a:buFont typeface="Arial"/>
              <a:buChar char="•"/>
            </a:pPr>
            <a:r>
              <a: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Software challenges (Java, bodybugg installer)</a:t>
            </a:r>
          </a:p>
          <a:p>
            <a:pPr marL="342900" marR="0" lvl="0" indent="-228600" algn="l" rtl="0">
              <a:spcBef>
                <a:spcPts val="480"/>
              </a:spcBef>
              <a:buClr>
                <a:schemeClr val="accent1"/>
              </a:buClr>
              <a:buSzPct val="134259"/>
              <a:buFont typeface="Arial"/>
              <a:buChar char="•"/>
            </a:pPr>
            <a:r>
              <a: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Teachers need to have some personal familiarity with bodybugg.</a:t>
            </a:r>
          </a:p>
          <a:p>
            <a:pPr marL="342900" marR="0" lvl="0" indent="-228600" algn="l" rtl="0">
              <a:spcBef>
                <a:spcPts val="480"/>
              </a:spcBef>
              <a:buClr>
                <a:schemeClr val="accent1"/>
              </a:buClr>
              <a:buSzPct val="134259"/>
              <a:buFont typeface="Arial"/>
              <a:buChar char="•"/>
            </a:pPr>
            <a:r>
              <a:rPr sz="1800" b="0" i="0" u="none" strike="noStrike" cap="none" baseline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Teachers need some technology skills, particularly with the internet.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457200" y="446047"/>
            <a:ext cx="7619999" cy="8001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</a:pPr>
            <a:r>
              <a:rPr lang="en-US" sz="4600" b="0" i="0" u="none" strike="noStrike" cap="none" baseline="0" dirty="0" smtClean="0">
                <a:solidFill>
                  <a:schemeClr val="dk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Student Reflection</a:t>
            </a:r>
            <a:endParaRPr sz="4600" b="0" i="0" u="none" strike="noStrike" cap="none" baseline="0" dirty="0">
              <a:solidFill>
                <a:schemeClr val="dk2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</p:txBody>
      </p:sp>
      <p:sp>
        <p:nvSpPr>
          <p:cNvPr id="159" name="Shape 15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559425" cy="4857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342900" marR="0" lvl="0" indent="-228600" algn="l" rtl="0">
              <a:spcBef>
                <a:spcPts val="900"/>
              </a:spcBef>
              <a:buClr>
                <a:schemeClr val="accent1"/>
              </a:buClr>
              <a:buSzPct val="25000"/>
              <a:buFont typeface="Arial"/>
            </a:pPr>
            <a:r>
              <a:rPr sz="1450" b="0" i="0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wellmy </a:t>
            </a:r>
            <a:r>
              <a:rPr sz="145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first week was amazing.</a:t>
            </a:r>
          </a:p>
          <a:p>
            <a:pPr marL="342900" marR="0" lvl="0" indent="-228600" algn="l" rtl="0">
              <a:spcBef>
                <a:spcPts val="900"/>
              </a:spcBef>
              <a:buClr>
                <a:schemeClr val="accent1"/>
              </a:buClr>
              <a:buSzPct val="25000"/>
              <a:buFont typeface="Arial"/>
            </a:pPr>
            <a:r>
              <a:rPr sz="145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i really enjoy wearing the bodybugg! it helps me make sure i burn enough calories and eat right. </a:t>
            </a:r>
          </a:p>
          <a:p>
            <a:pPr marL="342900" marR="0" lvl="0" indent="-228600" algn="l" rtl="0">
              <a:spcBef>
                <a:spcPts val="900"/>
              </a:spcBef>
              <a:buClr>
                <a:schemeClr val="accent1"/>
              </a:buClr>
              <a:buSzPct val="25000"/>
              <a:buFont typeface="Arial"/>
            </a:pPr>
            <a:r>
              <a:rPr sz="145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i always want to meet my goals each day so i try to do as much as i can if i have time between my studies and chores. i dont know if i should be sleeping with it. sometimes i do beacuse i forget to take it off and surprisingly i dont feel it when i sleep. </a:t>
            </a:r>
          </a:p>
          <a:p>
            <a:pPr marL="342900" marR="0" lvl="0" indent="-228600" algn="l" rtl="0">
              <a:spcBef>
                <a:spcPts val="900"/>
              </a:spcBef>
              <a:buClr>
                <a:schemeClr val="accent1"/>
              </a:buClr>
              <a:buSzPct val="25000"/>
              <a:buFont typeface="Arial"/>
            </a:pPr>
            <a:r>
              <a:rPr sz="145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i dont have any problems with it except for re-syncing it every morning, which takes forever to do! </a:t>
            </a:r>
          </a:p>
          <a:p>
            <a:pPr marL="342900" marR="0" lvl="0" indent="-228600" algn="l" rtl="0">
              <a:spcBef>
                <a:spcPts val="900"/>
              </a:spcBef>
              <a:buClr>
                <a:schemeClr val="accent1"/>
              </a:buClr>
              <a:buSzPct val="25000"/>
              <a:buFont typeface="Arial"/>
            </a:pPr>
            <a:r>
              <a:rPr sz="145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i want to do my best to lose wait and keep it off and i am willing to work harder...well until i cant take it anymore :P</a:t>
            </a:r>
          </a:p>
          <a:p>
            <a:pPr marL="342900" marR="0" lvl="0" indent="-228600" algn="l" rtl="0">
              <a:spcBef>
                <a:spcPts val="900"/>
              </a:spcBef>
              <a:buClr>
                <a:schemeClr val="accent1"/>
              </a:buClr>
              <a:buSzPct val="25000"/>
              <a:buFont typeface="Arial"/>
            </a:pPr>
            <a:r>
              <a:rPr sz="145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i am even eating healthier and planning to do a healthy-not-starving-myself-diet with L, H, and D and H and i are planning to do work outs together to modivate each other. i cant wait to see my progress throughout the weeks:) </a:t>
            </a:r>
          </a:p>
          <a:p>
            <a:pPr marL="342900" marR="0" lvl="0" indent="-228600" algn="l" rtl="0">
              <a:spcBef>
                <a:spcPts val="900"/>
              </a:spcBef>
              <a:buClr>
                <a:schemeClr val="accent1"/>
              </a:buClr>
              <a:buSzPct val="25000"/>
              <a:buFont typeface="Arial"/>
            </a:pPr>
            <a:r>
              <a:rPr sz="1450" b="0" i="0" u="none" strike="noStrike" cap="none" baseline="0" dirty="0" smtClean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(</a:t>
            </a:r>
            <a:r>
              <a:rPr sz="1450" b="0" i="0" u="none" strike="noStrike" cap="none" baseline="0" dirty="0">
                <a:solidFill>
                  <a:schemeClr val="dk1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By end of program student lost 5 pounds)</a:t>
            </a:r>
          </a:p>
          <a:p>
            <a:endParaRPr sz="1450" b="0" i="0" u="none" strike="noStrike" cap="none" baseline="0" dirty="0">
              <a:solidFill>
                <a:schemeClr val="dk1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</p:txBody>
      </p:sp>
      <p:sp>
        <p:nvSpPr>
          <p:cNvPr id="4" name="Shape 153"/>
          <p:cNvSpPr/>
          <p:nvPr/>
        </p:nvSpPr>
        <p:spPr>
          <a:xfrm rot="16200000">
            <a:off x="6064186" y="293584"/>
            <a:ext cx="1860550" cy="216547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457200" y="446047"/>
            <a:ext cx="7619999" cy="8001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</a:pPr>
            <a:r>
              <a:rPr lang="en-US" sz="4600" b="0" i="0" u="none" strike="noStrike" cap="none" baseline="0" dirty="0" smtClean="0">
                <a:solidFill>
                  <a:schemeClr val="dk2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Student Reflection</a:t>
            </a:r>
            <a:endParaRPr dirty="0"/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3765550" cy="4601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342900" marR="0" lvl="0" indent="-228600" algn="l" rtl="0">
              <a:spcBef>
                <a:spcPts val="440"/>
              </a:spcBef>
              <a:buClr>
                <a:schemeClr val="accent1"/>
              </a:buClr>
              <a:buSzPct val="25000"/>
              <a:buFont typeface="Arial"/>
            </a:pPr>
            <a:r>
              <a:rPr sz="2000" dirty="0"/>
              <a:t>I was surprised about bodybuggs because it actually makes me exercise more and eat less because it makes me consious (sic) about the calories I burn and take.</a:t>
            </a:r>
          </a:p>
          <a:p>
            <a:endParaRPr sz="2000" dirty="0"/>
          </a:p>
          <a:p>
            <a:pPr marL="342900" marR="0" lvl="0" indent="-228600" algn="l" rtl="0">
              <a:spcBef>
                <a:spcPts val="440"/>
              </a:spcBef>
              <a:buClr>
                <a:schemeClr val="accent1"/>
              </a:buClr>
              <a:buSzPct val="25000"/>
              <a:buFont typeface="Arial"/>
            </a:pPr>
            <a:r>
              <a:rPr sz="2000" dirty="0"/>
              <a:t>Bodybuggs are like a tool that will help you me more fit by controlling the calories you eat and the calories you burn.</a:t>
            </a:r>
          </a:p>
          <a:p>
            <a:endParaRPr dirty="0"/>
          </a:p>
        </p:txBody>
      </p:sp>
      <p:sp>
        <p:nvSpPr>
          <p:cNvPr id="5" name="Shape 151"/>
          <p:cNvSpPr/>
          <p:nvPr/>
        </p:nvSpPr>
        <p:spPr>
          <a:xfrm>
            <a:off x="4937126" y="1600200"/>
            <a:ext cx="2770674" cy="39243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r>
              <a:rPr/>
              <a:t>Student's Impressions of bodybuggs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3657600" cy="63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r>
              <a:rPr dirty="0"/>
              <a:t>Positives	</a:t>
            </a:r>
          </a:p>
        </p:txBody>
      </p:sp>
      <p:sp>
        <p:nvSpPr>
          <p:cNvPr id="166" name="Shape 166"/>
          <p:cNvSpPr>
            <a:spLocks noGrp="1"/>
          </p:cNvSpPr>
          <p:nvPr>
            <p:ph type="body" idx="2"/>
          </p:nvPr>
        </p:nvSpPr>
        <p:spPr>
          <a:xfrm>
            <a:off x="457200" y="2283362"/>
            <a:ext cx="3657600" cy="37343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pPr marL="457200" lvl="0" indent="-342900" rtl="0">
              <a:buClr>
                <a:schemeClr val="accent1"/>
              </a:buClr>
              <a:buSzPct val="166666"/>
              <a:buFont typeface="Arial"/>
              <a:buChar char="•"/>
            </a:pPr>
            <a:r>
              <a:rPr sz="1800" dirty="0"/>
              <a:t>Shows </a:t>
            </a:r>
            <a:r>
              <a:rPr sz="1800" dirty="0" smtClean="0"/>
              <a:t>number </a:t>
            </a:r>
            <a:r>
              <a:rPr sz="1800" dirty="0"/>
              <a:t>of calories you burn </a:t>
            </a:r>
            <a:r>
              <a:rPr lang="en-US" sz="1800" dirty="0" smtClean="0"/>
              <a:t>in a </a:t>
            </a:r>
            <a:r>
              <a:rPr sz="1800" dirty="0" smtClean="0"/>
              <a:t>day</a:t>
            </a:r>
            <a:r>
              <a:rPr sz="1800" dirty="0"/>
              <a:t>.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129629"/>
              <a:buFont typeface="Arial"/>
              <a:buChar char="•"/>
            </a:pPr>
            <a:r>
              <a:rPr sz="1800" dirty="0"/>
              <a:t>Calculates </a:t>
            </a:r>
            <a:r>
              <a:rPr sz="1800" dirty="0" smtClean="0"/>
              <a:t>daily </a:t>
            </a:r>
            <a:r>
              <a:rPr sz="1800" dirty="0"/>
              <a:t>steps.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129629"/>
              <a:buFont typeface="Arial"/>
              <a:buChar char="•"/>
            </a:pPr>
            <a:r>
              <a:rPr sz="1800" dirty="0"/>
              <a:t>Motivates you </a:t>
            </a:r>
            <a:r>
              <a:rPr sz="1800" dirty="0" smtClean="0"/>
              <a:t>because </a:t>
            </a:r>
            <a:r>
              <a:rPr sz="1800" dirty="0"/>
              <a:t>you can see </a:t>
            </a:r>
            <a:r>
              <a:rPr sz="1800" dirty="0" smtClean="0"/>
              <a:t>calories </a:t>
            </a:r>
            <a:r>
              <a:rPr sz="1800" dirty="0"/>
              <a:t>burned.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129629"/>
              <a:buFont typeface="Arial"/>
              <a:buChar char="•"/>
            </a:pPr>
            <a:r>
              <a:rPr lang="en-US" sz="1800" dirty="0" smtClean="0"/>
              <a:t>Helps </a:t>
            </a:r>
            <a:r>
              <a:rPr sz="1800" dirty="0" smtClean="0"/>
              <a:t>to </a:t>
            </a:r>
            <a:r>
              <a:rPr sz="1800" dirty="0"/>
              <a:t>better understand calorie management and that I need to burn more than I eat every day!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129629"/>
              <a:buFont typeface="Arial"/>
              <a:buChar char="•"/>
            </a:pPr>
            <a:r>
              <a:rPr sz="1800" dirty="0"/>
              <a:t>The website is very useful and I liked that it was easy to log the </a:t>
            </a:r>
            <a:r>
              <a:rPr sz="1800" dirty="0" smtClean="0"/>
              <a:t>food</a:t>
            </a:r>
            <a:r>
              <a:rPr lang="en-US" sz="1800" dirty="0" smtClean="0"/>
              <a:t>.</a:t>
            </a:r>
            <a:endParaRPr sz="1800" dirty="0"/>
          </a:p>
        </p:txBody>
      </p:sp>
      <p:sp>
        <p:nvSpPr>
          <p:cNvPr id="167" name="Shape 167"/>
          <p:cNvSpPr>
            <a:spLocks noGrp="1"/>
          </p:cNvSpPr>
          <p:nvPr>
            <p:ph type="body" idx="3"/>
          </p:nvPr>
        </p:nvSpPr>
        <p:spPr>
          <a:xfrm>
            <a:off x="4419600" y="1535112"/>
            <a:ext cx="3657600" cy="63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r>
              <a:rPr/>
              <a:t>Negatives</a:t>
            </a:r>
          </a:p>
        </p:txBody>
      </p:sp>
      <p:sp>
        <p:nvSpPr>
          <p:cNvPr id="168" name="Shape 168"/>
          <p:cNvSpPr>
            <a:spLocks noGrp="1"/>
          </p:cNvSpPr>
          <p:nvPr>
            <p:ph type="body" idx="4"/>
          </p:nvPr>
        </p:nvSpPr>
        <p:spPr>
          <a:xfrm>
            <a:off x="4419599" y="2283362"/>
            <a:ext cx="3657600" cy="39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pPr marL="457200" lvl="0" indent="-317500" rtl="0">
              <a:buClr>
                <a:schemeClr val="accent1"/>
              </a:buClr>
              <a:buSzPct val="129629"/>
              <a:buFont typeface="Arial"/>
              <a:buChar char="•"/>
            </a:pPr>
            <a:r>
              <a:rPr sz="1800" dirty="0"/>
              <a:t>Does not always sync well with the watch which makes it difficult to see your results.</a:t>
            </a:r>
          </a:p>
          <a:p>
            <a:pPr marL="457200" lvl="0" indent="-317500" rtl="0">
              <a:buClr>
                <a:schemeClr val="accent1"/>
              </a:buClr>
              <a:buSzPct val="129629"/>
              <a:buFont typeface="Arial"/>
              <a:buChar char="•"/>
            </a:pPr>
            <a:r>
              <a:rPr sz="1800" dirty="0"/>
              <a:t>Took time to input food on computer.</a:t>
            </a:r>
          </a:p>
          <a:p>
            <a:pPr marL="457200" lvl="0" indent="-317500" rtl="0">
              <a:buClr>
                <a:schemeClr val="accent1"/>
              </a:buClr>
              <a:buSzPct val="129629"/>
              <a:buFont typeface="Arial"/>
              <a:buChar char="•"/>
            </a:pPr>
            <a:r>
              <a:rPr sz="1800" dirty="0"/>
              <a:t>Uncomfortable to wear.</a:t>
            </a:r>
          </a:p>
          <a:p>
            <a:pPr marL="457200" lvl="0" indent="-317500" rtl="0">
              <a:buClr>
                <a:schemeClr val="accent1"/>
              </a:buClr>
              <a:buSzPct val="129629"/>
              <a:buFont typeface="Arial"/>
              <a:buChar char="•"/>
            </a:pPr>
            <a:r>
              <a:rPr sz="1800" dirty="0"/>
              <a:t>I didn’t like when it made sounds during class when I reached a goal because it was embarrassing</a:t>
            </a:r>
          </a:p>
          <a:p>
            <a:pPr marL="457200" lvl="0" indent="-317500" rtl="0">
              <a:buClr>
                <a:schemeClr val="accent1"/>
              </a:buClr>
              <a:buSzPct val="129629"/>
              <a:buFont typeface="Arial"/>
              <a:buChar char="•"/>
            </a:pPr>
            <a:r>
              <a:rPr sz="1800" dirty="0"/>
              <a:t>Website was confusing</a:t>
            </a:r>
          </a:p>
          <a:p>
            <a:endParaRPr sz="1800" dirty="0"/>
          </a:p>
          <a:p>
            <a:endParaRPr sz="180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1557</Words>
  <Application>Microsoft Macintosh PowerPoint</Application>
  <PresentationFormat>On-screen Show (4:3)</PresentationFormat>
  <Paragraphs>271</Paragraphs>
  <Slides>38</Slides>
  <Notes>20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/>
      <vt:lpstr>Bodybuggs in Physical Education: A PEP Grant Story</vt:lpstr>
      <vt:lpstr>Presentation Focus Points</vt:lpstr>
      <vt:lpstr>Meet bodybugg</vt:lpstr>
      <vt:lpstr>Why bodybuggs?  </vt:lpstr>
      <vt:lpstr>PowerPoint Presentation</vt:lpstr>
      <vt:lpstr>Teachers’ Impressions of bodybuggs </vt:lpstr>
      <vt:lpstr>Student Reflection</vt:lpstr>
      <vt:lpstr>Student Reflection</vt:lpstr>
      <vt:lpstr>Student's Impressions of bodybuggs</vt:lpstr>
      <vt:lpstr>Let’s Move In Schools</vt:lpstr>
      <vt:lpstr>Camp Stevens</vt:lpstr>
      <vt:lpstr>SPARK:  B-buggs and map challenge</vt:lpstr>
      <vt:lpstr>SPARK HS:  ASAP</vt:lpstr>
      <vt:lpstr>How to set up bodybuggs for a class.</vt:lpstr>
      <vt:lpstr>How to set up bodybuggs for a class cont.</vt:lpstr>
      <vt:lpstr>How to apply for a PEP grant with bodybuggs.</vt:lpstr>
      <vt:lpstr>PEP Focus # 1:  Establish Need</vt:lpstr>
      <vt:lpstr>Example – Establish Need</vt:lpstr>
      <vt:lpstr>Need Example – Data Driven</vt:lpstr>
      <vt:lpstr>PEP Focus # 2:  Sustainability</vt:lpstr>
      <vt:lpstr>Sustainability Cont.</vt:lpstr>
      <vt:lpstr>Sustainability Cont.</vt:lpstr>
      <vt:lpstr>Sustainability Cont.</vt:lpstr>
      <vt:lpstr>Sustainability:  District Wide Assessments</vt:lpstr>
      <vt:lpstr>Balance</vt:lpstr>
      <vt:lpstr>Opposition</vt:lpstr>
      <vt:lpstr>1.5</vt:lpstr>
      <vt:lpstr>1.8</vt:lpstr>
      <vt:lpstr>PowerPoint Presentation</vt:lpstr>
      <vt:lpstr>Visibility:  News Release</vt:lpstr>
      <vt:lpstr>Visibility:  Teacher Resources</vt:lpstr>
      <vt:lpstr>Visibility:  District Employees</vt:lpstr>
      <vt:lpstr>Visibility:  CAHPERD</vt:lpstr>
      <vt:lpstr>Visibility &amp; District Support</vt:lpstr>
      <vt:lpstr>District Level Support</vt:lpstr>
      <vt:lpstr>PEP Grant Results</vt:lpstr>
      <vt:lpstr>http://www.sweetwaterpe.org/</vt:lpstr>
      <vt:lpstr>Contact Info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Bodybuggs in Physical Education: A PEP Grant Story</dc:title>
  <cp:lastModifiedBy>KIMBERLY BUTLER</cp:lastModifiedBy>
  <cp:revision>23</cp:revision>
  <dcterms:modified xsi:type="dcterms:W3CDTF">2012-02-24T06:26:00Z</dcterms:modified>
</cp:coreProperties>
</file>