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C7F14B5-BA41-4D9E-8F85-7826E8342ED2}" type="datetimeFigureOut">
              <a:rPr lang="en-US"/>
              <a:pPr>
                <a:defRPr/>
              </a:pPr>
              <a:t>2/28/2011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C96C65E-AE81-4CA1-AA38-859E7125E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039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F52E64-7E8C-454F-9E61-30B0CCC2C1F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5FA826-7435-4D15-B299-08C906AE303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F48637-AEB9-4245-B887-D884B8F352F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CFC1E2-D743-43D3-90E2-44297BA196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2F6BAE-09AC-4CDF-B49C-6616F7601F5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3CB44F-03BD-4F72-B2BC-531AD1BD55D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A46525-91A2-4D30-8BBA-6CA1F7CF85A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FBB77-A76A-4DB5-B012-3C240B5278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23F5E-A145-4EFB-B45D-159890C4A72E}" type="datetimeFigureOut">
              <a:rPr lang="en-US"/>
              <a:pPr>
                <a:defRPr/>
              </a:pPr>
              <a:t>2/28/2011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9FF67-0C3E-48B3-954E-47B415C5E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E45B7-B64E-419D-8B4E-FEF1F9960AB0}" type="datetimeFigureOut">
              <a:rPr lang="en-US"/>
              <a:pPr>
                <a:defRPr/>
              </a:pPr>
              <a:t>2/28/2011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7906D-2F61-4331-89C8-32C86C17F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C20AC-4D31-47BC-B424-DF012155019E}" type="datetimeFigureOut">
              <a:rPr lang="en-US"/>
              <a:pPr>
                <a:defRPr/>
              </a:pPr>
              <a:t>2/28/2011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49EB0-21AE-4BFA-878F-EFECC5229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CBFB6-E0E6-486D-83B7-05BC2E2B91BC}" type="datetimeFigureOut">
              <a:rPr lang="en-US"/>
              <a:pPr>
                <a:defRPr/>
              </a:pPr>
              <a:t>2/28/2011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1B88E-6E9C-4B8C-B22F-AF29A671A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6A550-64AB-48AA-A928-0AB583BF4594}" type="datetimeFigureOut">
              <a:rPr lang="en-US"/>
              <a:pPr>
                <a:defRPr/>
              </a:pPr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10A9-BB3F-464A-A77D-2D75859F9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81250-7F3D-4DF5-8D71-3F2D7BC81265}" type="datetimeFigureOut">
              <a:rPr lang="en-US"/>
              <a:pPr>
                <a:defRPr/>
              </a:pPr>
              <a:t>2/28/2011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7B9C4-DC73-46BC-98EC-1880B643C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20DE4-36E6-4EDA-9F01-AF751960ED33}" type="datetimeFigureOut">
              <a:rPr lang="en-US"/>
              <a:pPr>
                <a:defRPr/>
              </a:pPr>
              <a:t>2/28/2011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4E530-5763-4A55-AC0D-800048D1B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8C98A-F2FB-496C-B003-A242EA9C0056}" type="datetimeFigureOut">
              <a:rPr lang="en-US"/>
              <a:pPr>
                <a:defRPr/>
              </a:pPr>
              <a:t>2/28/2011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8143D-D689-48F7-BD0E-39907D920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D022-AE0E-4BF9-8553-11EDC0EBF30E}" type="datetimeFigureOut">
              <a:rPr lang="en-US"/>
              <a:pPr>
                <a:defRPr/>
              </a:pPr>
              <a:t>2/28/2011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5A681-65A2-4DA1-932F-F6EF7F64A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67A70-1A65-49FA-AA27-38503482D5B0}" type="datetimeFigureOut">
              <a:rPr lang="en-US"/>
              <a:pPr>
                <a:defRPr/>
              </a:pPr>
              <a:t>2/28/2011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9E755-C28D-4368-B435-8DD7E9BE5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6F131-3D1D-4B07-A9D0-DB99904091FB}" type="datetimeFigureOut">
              <a:rPr lang="en-US"/>
              <a:pPr>
                <a:defRPr/>
              </a:pPr>
              <a:t>2/28/2011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95B0C-93BB-46C9-AACE-61DBA6714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B0F627-9064-4FE6-8366-667AF7B9BF94}" type="datetimeFigureOut">
              <a:rPr lang="en-US"/>
              <a:pPr>
                <a:defRPr/>
              </a:pPr>
              <a:t>2/28/2011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CC95F6-B2FF-4B8E-B5BC-9B9DF770A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2516188"/>
            <a:ext cx="5105400" cy="382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82296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 smtClean="0">
                <a:solidFill>
                  <a:srgbClr val="00B0F0"/>
                </a:solidFill>
                <a:latin typeface="AdLib BT" pitchFamily="82" charset="0"/>
              </a:rPr>
              <a:t>Aquatic’s Test</a:t>
            </a:r>
            <a:endParaRPr lang="en-US" sz="8000" dirty="0">
              <a:solidFill>
                <a:srgbClr val="00B0F0"/>
              </a:solidFill>
              <a:latin typeface="AdLib BT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solidFill>
                  <a:srgbClr val="00B0F0"/>
                </a:solidFill>
              </a:rPr>
              <a:t>Multiple choice. Choose the best answer for each question.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endParaRPr lang="en-US" sz="2000" smtClean="0">
              <a:solidFill>
                <a:srgbClr val="00B0F0"/>
              </a:solidFill>
            </a:endParaRPr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en-US" sz="2000" smtClean="0">
              <a:solidFill>
                <a:srgbClr val="00B0F0"/>
              </a:solidFill>
            </a:endParaRP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000" smtClean="0">
                <a:solidFill>
                  <a:srgbClr val="00B0F0"/>
                </a:solidFill>
              </a:rPr>
              <a:t>One of the very first strokes you learn as a child is the Elementary Backstroke. In what order does the saying go?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000" smtClean="0"/>
              <a:t>	</a:t>
            </a:r>
            <a:r>
              <a:rPr lang="en-US" sz="2000" smtClean="0">
                <a:solidFill>
                  <a:srgbClr val="00B0F0"/>
                </a:solidFill>
              </a:rPr>
              <a:t>A. Air plane, Solider, Monkey             B. Monkey, Solider, Airplane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00B0F0"/>
                </a:solidFill>
              </a:rPr>
              <a:t>	C. Monkey, Airplane, Solider             D. Solider, Airplane, Monkey</a:t>
            </a:r>
          </a:p>
          <a:p>
            <a:pPr marL="514350" indent="-514350" eaLnBrk="1" hangingPunct="1">
              <a:buFont typeface="Wingdings 2" pitchFamily="18" charset="2"/>
              <a:buNone/>
            </a:pPr>
            <a:endParaRPr lang="en-US" sz="2000" smtClean="0">
              <a:solidFill>
                <a:srgbClr val="00B0F0"/>
              </a:solidFill>
            </a:endParaRPr>
          </a:p>
          <a:p>
            <a:pPr marL="514350" indent="-514350" eaLnBrk="1" hangingPunct="1">
              <a:buFont typeface="Wingdings 2" pitchFamily="18" charset="2"/>
              <a:buAutoNum type="arabicPeriod" startAt="2"/>
            </a:pPr>
            <a:r>
              <a:rPr lang="en-US" sz="2000" smtClean="0">
                <a:solidFill>
                  <a:srgbClr val="00B0F0"/>
                </a:solidFill>
              </a:rPr>
              <a:t>The Elementary Backstroke uses what kind of kick?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00B0F0"/>
                </a:solidFill>
              </a:rPr>
              <a:t>	A. The rotary kick		         B. The Fish tail or dolphin kick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00B0F0"/>
                </a:solidFill>
              </a:rPr>
              <a:t>	C. Flutter kick		          D. The whip kick</a:t>
            </a:r>
          </a:p>
          <a:p>
            <a:pPr marL="514350" indent="-514350" eaLnBrk="1" hangingPunct="1">
              <a:buFont typeface="Wingdings 2" pitchFamily="18" charset="2"/>
              <a:buNone/>
            </a:pPr>
            <a:endParaRPr lang="en-US" sz="180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724400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00B0F0"/>
                </a:solidFill>
              </a:rPr>
              <a:t>3. 	When is Sculling used?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00B0F0"/>
                </a:solidFill>
              </a:rPr>
              <a:t>	A. When your treading water         B. When doing the Butterfly stroke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00B0F0"/>
                </a:solidFill>
              </a:rPr>
              <a:t>	C. When doing the Backstroke      D.  When applying sunscreen</a:t>
            </a:r>
          </a:p>
          <a:p>
            <a:pPr marL="514350" indent="-514350" eaLnBrk="1" hangingPunct="1">
              <a:buFont typeface="Wingdings 2" pitchFamily="18" charset="2"/>
              <a:buNone/>
            </a:pPr>
            <a:endParaRPr lang="en-US" sz="2000" smtClean="0">
              <a:solidFill>
                <a:srgbClr val="00B0F0"/>
              </a:solidFill>
            </a:endParaRP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00B0F0"/>
                </a:solidFill>
              </a:rPr>
              <a:t>4. 	The breathing technique for the freestyle is breath every?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00B0F0"/>
                </a:solidFill>
              </a:rPr>
              <a:t>	A. Second stroke		          B. Fourth stroke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00B0F0"/>
                </a:solidFill>
              </a:rPr>
              <a:t>	C. Every stroke		          D. Third stroke</a:t>
            </a:r>
          </a:p>
          <a:p>
            <a:pPr marL="514350" indent="-514350" eaLnBrk="1" hangingPunct="1">
              <a:buFont typeface="Wingdings 2" pitchFamily="18" charset="2"/>
              <a:buNone/>
            </a:pPr>
            <a:endParaRPr lang="en-US" sz="2000" smtClean="0">
              <a:solidFill>
                <a:srgbClr val="00B0F0"/>
              </a:solidFill>
            </a:endParaRPr>
          </a:p>
          <a:p>
            <a:pPr marL="514350" indent="-514350" eaLnBrk="1" hangingPunct="1">
              <a:buFont typeface="Wingdings 2" pitchFamily="18" charset="2"/>
              <a:buAutoNum type="arabicPeriod" startAt="5"/>
            </a:pPr>
            <a:r>
              <a:rPr lang="en-US" sz="2000" smtClean="0">
                <a:solidFill>
                  <a:srgbClr val="00B0F0"/>
                </a:solidFill>
              </a:rPr>
              <a:t>The flutter kick is used for what stroke?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00B0F0"/>
                </a:solidFill>
              </a:rPr>
              <a:t>	A. Freestyle and Backstroke	           B. The Elementary Backstroke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00B0F0"/>
                </a:solidFill>
              </a:rPr>
              <a:t>	C. The Butterfly Stroke	           D. The Freestyle and 						  Breaststroke</a:t>
            </a:r>
            <a:endParaRPr lang="en-US" smtClean="0"/>
          </a:p>
          <a:p>
            <a:pPr marL="514350" indent="-514350"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5105400"/>
          </a:xfrm>
        </p:spPr>
        <p:txBody>
          <a:bodyPr/>
          <a:lstStyle/>
          <a:p>
            <a:pPr marL="514350" indent="-514350" eaLnBrk="1" hangingPunct="1">
              <a:buFont typeface="Wingdings 2" pitchFamily="18" charset="2"/>
              <a:buAutoNum type="arabicPeriod" startAt="6"/>
            </a:pPr>
            <a:r>
              <a:rPr lang="en-US" sz="2000" smtClean="0">
                <a:solidFill>
                  <a:srgbClr val="00B0F0"/>
                </a:solidFill>
              </a:rPr>
              <a:t>When your face is in the water you should be?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00B0F0"/>
                </a:solidFill>
              </a:rPr>
              <a:t>	A. Inhaling			B. Exhaling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00B0F0"/>
                </a:solidFill>
              </a:rPr>
              <a:t>	C. Holding your breath	D. None of the above</a:t>
            </a:r>
          </a:p>
          <a:p>
            <a:pPr marL="514350" indent="-514350" eaLnBrk="1" hangingPunct="1">
              <a:buFont typeface="Wingdings 2" pitchFamily="18" charset="2"/>
              <a:buNone/>
            </a:pPr>
            <a:endParaRPr lang="en-US" sz="2000" smtClean="0">
              <a:solidFill>
                <a:srgbClr val="00B0F0"/>
              </a:solidFill>
            </a:endParaRPr>
          </a:p>
          <a:p>
            <a:pPr marL="514350" indent="-514350" eaLnBrk="1" hangingPunct="1">
              <a:buFont typeface="Wingdings 2" pitchFamily="18" charset="2"/>
              <a:buAutoNum type="arabicPeriod" startAt="7"/>
            </a:pPr>
            <a:r>
              <a:rPr lang="en-US" sz="2000" smtClean="0">
                <a:solidFill>
                  <a:srgbClr val="00B0F0"/>
                </a:solidFill>
              </a:rPr>
              <a:t>The Proper sequence for the Freestyle Stroke is?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00B0F0"/>
                </a:solidFill>
              </a:rPr>
              <a:t>	A. </a:t>
            </a:r>
            <a:r>
              <a:rPr lang="en-US" sz="1600" smtClean="0">
                <a:solidFill>
                  <a:srgbClr val="00B0F0"/>
                </a:solidFill>
              </a:rPr>
              <a:t>Reach, Catch, Pull, Push, Recovery 	B. Recovery, Pull, Push, Catch, Reach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1600" smtClean="0">
                <a:solidFill>
                  <a:srgbClr val="00B0F0"/>
                </a:solidFill>
              </a:rPr>
              <a:t>	C. Reach, Catch, Push, Pull, Recovery	D. Reach, Push, Pull, Catch, Recovery</a:t>
            </a:r>
          </a:p>
          <a:p>
            <a:pPr marL="514350" indent="-514350" eaLnBrk="1" hangingPunct="1">
              <a:buFont typeface="Wingdings 2" pitchFamily="18" charset="2"/>
              <a:buNone/>
            </a:pPr>
            <a:endParaRPr lang="en-US" sz="2000" smtClean="0">
              <a:solidFill>
                <a:srgbClr val="00B0F0"/>
              </a:solidFill>
            </a:endParaRP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00B0F0"/>
                </a:solidFill>
              </a:rPr>
              <a:t>8.  	When doing the Backstroke, the first part of the hand </a:t>
            </a:r>
            <a:r>
              <a:rPr lang="en-US" sz="2000" u="sng" smtClean="0">
                <a:solidFill>
                  <a:srgbClr val="00B0F0"/>
                </a:solidFill>
              </a:rPr>
              <a:t>entering</a:t>
            </a:r>
            <a:r>
              <a:rPr lang="en-US" sz="2000" smtClean="0">
                <a:solidFill>
                  <a:srgbClr val="00B0F0"/>
                </a:solidFill>
              </a:rPr>
              <a:t> the water should be?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00B0F0"/>
                </a:solidFill>
              </a:rPr>
              <a:t>	A. Whole Palm			B. Fingertips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00B0F0"/>
                </a:solidFill>
              </a:rPr>
              <a:t>	C. Thumb				D. Pinky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029200"/>
          </a:xfrm>
        </p:spPr>
        <p:txBody>
          <a:bodyPr/>
          <a:lstStyle/>
          <a:p>
            <a:pPr marL="514350" indent="-514350" eaLnBrk="1" hangingPunct="1">
              <a:buFont typeface="Wingdings 2" pitchFamily="18" charset="2"/>
              <a:buAutoNum type="arabicPeriod" startAt="9"/>
            </a:pPr>
            <a:r>
              <a:rPr lang="en-US" sz="2000" smtClean="0">
                <a:solidFill>
                  <a:srgbClr val="00B0F0"/>
                </a:solidFill>
              </a:rPr>
              <a:t>Which water depth is it ok to dive head first in the pool?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00B0F0"/>
                </a:solidFill>
              </a:rPr>
              <a:t>	A. 3 feet or deeper			B. 4 feet or deeper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00B0F0"/>
                </a:solidFill>
              </a:rPr>
              <a:t>	C. 5 feet or deeper			D. 6 feet or deeper</a:t>
            </a:r>
          </a:p>
          <a:p>
            <a:pPr marL="514350" indent="-514350" eaLnBrk="1" hangingPunct="1">
              <a:buFont typeface="Wingdings 2" pitchFamily="18" charset="2"/>
              <a:buNone/>
            </a:pPr>
            <a:endParaRPr lang="en-US" sz="2000" smtClean="0">
              <a:solidFill>
                <a:srgbClr val="00B0F0"/>
              </a:solidFill>
            </a:endParaRPr>
          </a:p>
          <a:p>
            <a:pPr marL="514350" indent="-514350" eaLnBrk="1" hangingPunct="1">
              <a:buFont typeface="Wingdings 2" pitchFamily="18" charset="2"/>
              <a:buAutoNum type="arabicPeriod" startAt="10"/>
            </a:pPr>
            <a:r>
              <a:rPr lang="en-US" sz="2000" smtClean="0">
                <a:solidFill>
                  <a:srgbClr val="00B0F0"/>
                </a:solidFill>
              </a:rPr>
              <a:t>Dermatologists strongly recommend using a water-resistant sunscreen(sport) with an SPF of?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00B0F0"/>
                </a:solidFill>
              </a:rPr>
              <a:t>	A. 5 or more			B. 12 or more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00B0F0"/>
                </a:solidFill>
              </a:rPr>
              <a:t>	C. 20 or more			D. 30 or more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u="sng" dirty="0" smtClean="0">
                <a:solidFill>
                  <a:srgbClr val="00B0F0"/>
                </a:solidFill>
              </a:rPr>
              <a:t>Matching</a:t>
            </a:r>
            <a:r>
              <a:rPr lang="en-US" sz="3600" dirty="0" smtClean="0">
                <a:solidFill>
                  <a:srgbClr val="00B0F0"/>
                </a:solidFill>
              </a:rPr>
              <a:t/>
            </a:r>
            <a:br>
              <a:rPr lang="en-US" sz="3600" dirty="0" smtClean="0">
                <a:solidFill>
                  <a:srgbClr val="00B0F0"/>
                </a:solidFill>
              </a:rPr>
            </a:br>
            <a:r>
              <a:rPr lang="en-US" sz="3600" dirty="0" smtClean="0">
                <a:solidFill>
                  <a:srgbClr val="00B0F0"/>
                </a:solidFill>
              </a:rPr>
              <a:t>Match each kick to it’s corresponding stroke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381000" y="2468563"/>
            <a:ext cx="8229600" cy="33988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00B0F0"/>
                </a:solidFill>
              </a:rPr>
              <a:t>11. The Backstroke		A.  The fish tail or dolphin kick</a:t>
            </a:r>
          </a:p>
          <a:p>
            <a:pPr eaLnBrk="1" hangingPunct="1">
              <a:buFont typeface="Wingdings 2" pitchFamily="18" charset="2"/>
              <a:buNone/>
            </a:pPr>
            <a:endParaRPr lang="en-US" sz="2000" smtClean="0">
              <a:solidFill>
                <a:srgbClr val="00B0F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00B0F0"/>
                </a:solidFill>
              </a:rPr>
              <a:t>12. The Butterfly Stroke		B. The Flutter kick</a:t>
            </a:r>
          </a:p>
          <a:p>
            <a:pPr eaLnBrk="1" hangingPunct="1">
              <a:buFont typeface="Wingdings 2" pitchFamily="18" charset="2"/>
              <a:buNone/>
            </a:pPr>
            <a:endParaRPr lang="en-US" sz="2000" smtClean="0">
              <a:solidFill>
                <a:srgbClr val="00B0F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00B0F0"/>
                </a:solidFill>
              </a:rPr>
              <a:t>13. The Breaststroke		C. The Rotary or Egg Beater</a:t>
            </a:r>
          </a:p>
          <a:p>
            <a:pPr eaLnBrk="1" hangingPunct="1">
              <a:buFont typeface="Wingdings 2" pitchFamily="18" charset="2"/>
              <a:buNone/>
            </a:pPr>
            <a:endParaRPr lang="en-US" sz="2000" smtClean="0">
              <a:solidFill>
                <a:srgbClr val="00B0F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00B0F0"/>
                </a:solidFill>
              </a:rPr>
              <a:t>14. Treading water		D. The Whip kick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rgbClr val="00B0F0"/>
                </a:solidFill>
              </a:rPr>
              <a:t>True or False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3434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00B0F0"/>
                </a:solidFill>
              </a:rPr>
              <a:t>15.  SPF stands for Skin Protection Factor?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00B0F0"/>
                </a:solidFill>
              </a:rPr>
              <a:t>	   A. True 	B. False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>
              <a:solidFill>
                <a:srgbClr val="00B0F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00B0F0"/>
                </a:solidFill>
              </a:rPr>
              <a:t>16. If caught in a Rip Current you want to swim sideways to get out of it?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00B0F0"/>
                </a:solidFill>
              </a:rPr>
              <a:t>	A. True		B. False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>
              <a:solidFill>
                <a:srgbClr val="00B0F0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00B0F0"/>
                </a:solidFill>
              </a:rPr>
              <a:t>17. If you are unable to reach the shore during a Rip current, draw attention to yourself by:  facing the shore, waving your arms, and yelling for help?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00B0F0"/>
                </a:solidFill>
              </a:rPr>
              <a:t>	 A. True	B. False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3800" dirty="0" smtClean="0">
              <a:solidFill>
                <a:srgbClr val="00B0F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9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00B0F0"/>
                </a:solidFill>
              </a:rPr>
              <a:t>True or False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>
                <a:solidFill>
                  <a:srgbClr val="00B0F0"/>
                </a:solidFill>
              </a:rPr>
              <a:t>18. Many people drown while trying to save someone else from a rip current?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>
                <a:solidFill>
                  <a:srgbClr val="00B0F0"/>
                </a:solidFill>
              </a:rPr>
              <a:t>	 A. True	B. False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AutoNum type="arabicPeriod" startAt="17"/>
              <a:defRPr/>
            </a:pPr>
            <a:endParaRPr lang="en-US" sz="2800" dirty="0" smtClean="0">
              <a:solidFill>
                <a:srgbClr val="00B0F0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800" dirty="0" smtClean="0">
              <a:solidFill>
                <a:srgbClr val="00B0F0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>
                <a:solidFill>
                  <a:srgbClr val="00B0F0"/>
                </a:solidFill>
              </a:rPr>
              <a:t>19. Ocean Backwash brings debris from the storm drain to the ocean?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>
                <a:solidFill>
                  <a:srgbClr val="00B0F0"/>
                </a:solidFill>
              </a:rPr>
              <a:t>	 A. True	B. False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800" dirty="0" smtClean="0">
              <a:solidFill>
                <a:srgbClr val="00B0F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>
                <a:solidFill>
                  <a:srgbClr val="00B0F0"/>
                </a:solidFill>
              </a:rPr>
              <a:t>20. If the ocean waves are to big you should try to get as close to a jetty or pier for calmer water?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>
                <a:solidFill>
                  <a:srgbClr val="00B0F0"/>
                </a:solidFill>
              </a:rPr>
              <a:t>	 A. True	B. False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399</TotalTime>
  <Words>108</Words>
  <Application>Microsoft Office PowerPoint</Application>
  <PresentationFormat>On-screen Show (4:3)</PresentationFormat>
  <Paragraphs>75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Aquatic’s Test</vt:lpstr>
      <vt:lpstr>Multiple choice. Choose the best answer for each question.</vt:lpstr>
      <vt:lpstr>PowerPoint Presentation</vt:lpstr>
      <vt:lpstr>PowerPoint Presentation</vt:lpstr>
      <vt:lpstr>PowerPoint Presentation</vt:lpstr>
      <vt:lpstr>Matching Match each kick to it’s corresponding stroke</vt:lpstr>
      <vt:lpstr>True or False</vt:lpstr>
      <vt:lpstr>True or False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Aquatic’s Test</dc:title>
  <dc:creator>Allie</dc:creator>
  <cp:lastModifiedBy>Kimberly Butler</cp:lastModifiedBy>
  <cp:revision>13</cp:revision>
  <dcterms:created xsi:type="dcterms:W3CDTF">2010-11-12T04:17:22Z</dcterms:created>
  <dcterms:modified xsi:type="dcterms:W3CDTF">2011-02-28T22:31:39Z</dcterms:modified>
</cp:coreProperties>
</file>